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56" r:id="rId2"/>
    <p:sldId id="587" r:id="rId3"/>
    <p:sldId id="585" r:id="rId4"/>
    <p:sldId id="586" r:id="rId5"/>
    <p:sldId id="268" r:id="rId6"/>
    <p:sldId id="271" r:id="rId7"/>
    <p:sldId id="257" r:id="rId8"/>
    <p:sldId id="322" r:id="rId9"/>
    <p:sldId id="589" r:id="rId10"/>
    <p:sldId id="281" r:id="rId11"/>
    <p:sldId id="286" r:id="rId12"/>
    <p:sldId id="284" r:id="rId13"/>
    <p:sldId id="285" r:id="rId14"/>
    <p:sldId id="294" r:id="rId15"/>
    <p:sldId id="295" r:id="rId16"/>
    <p:sldId id="376" r:id="rId17"/>
    <p:sldId id="335" r:id="rId18"/>
    <p:sldId id="363" r:id="rId19"/>
    <p:sldId id="583" r:id="rId20"/>
    <p:sldId id="584" r:id="rId21"/>
    <p:sldId id="266" r:id="rId22"/>
    <p:sldId id="264" r:id="rId23"/>
    <p:sldId id="267" r:id="rId24"/>
    <p:sldId id="262" r:id="rId25"/>
    <p:sldId id="265" r:id="rId26"/>
    <p:sldId id="588" r:id="rId27"/>
    <p:sldId id="259" r:id="rId28"/>
  </p:sldIdLst>
  <p:sldSz cx="18288000" cy="10287000"/>
  <p:notesSz cx="6858000" cy="9144000"/>
  <p:embeddedFontLst>
    <p:embeddedFont>
      <p:font typeface="맑은 고딕" panose="020B0503020000020004" pitchFamily="34" charset="-127"/>
      <p:regular r:id="rId30"/>
      <p:bold r:id="rId31"/>
    </p:embeddedFont>
    <p:embeddedFont>
      <p:font typeface="Arimo" panose="020B0604020202020204" charset="0"/>
      <p:regular r:id="rId32"/>
    </p:embeddedFont>
    <p:embeddedFont>
      <p:font typeface="Calibri" panose="020F0502020204030204" pitchFamily="34" charset="0"/>
      <p:regular r:id="rId33"/>
      <p:bold r:id="rId34"/>
      <p:italic r:id="rId35"/>
      <p:boldItalic r:id="rId36"/>
    </p:embeddedFont>
    <p:embeddedFont>
      <p:font typeface="Montserrat Ultra-Bold" panose="020B0604020202020204" charset="0"/>
      <p:regular r:id="rId37"/>
    </p:embeddedFont>
    <p:embeddedFont>
      <p:font typeface="Raleway Bold" panose="020B0604020202020204" charset="0"/>
      <p:regular r:id="rId38"/>
    </p:embeddedFont>
    <p:embeddedFont>
      <p:font typeface="Tek Tall Arabic" panose="020B0604020202020204" charset="-78"/>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37" autoAdjust="0"/>
  </p:normalViewPr>
  <p:slideViewPr>
    <p:cSldViewPr>
      <p:cViewPr varScale="1">
        <p:scale>
          <a:sx n="43" d="100"/>
          <a:sy n="43" d="100"/>
        </p:scale>
        <p:origin x="16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CE2895-C689-438F-B0B1-FE26D06F855D}"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pPr latinLnBrk="1"/>
          <a:endParaRPr lang="ko-KR" altLang="en-US"/>
        </a:p>
      </dgm:t>
    </dgm:pt>
    <dgm:pt modelId="{EF92400B-8ED0-441C-B765-26F7F2C76C63}">
      <dgm:prSet phldrT="[텍스트]" custT="1"/>
      <dgm:spPr/>
      <dgm:t>
        <a:bodyPr/>
        <a:lstStyle/>
        <a:p>
          <a:pPr latinLnBrk="1"/>
          <a:r>
            <a:rPr lang="en-US" altLang="ko-KR" sz="1500" b="1" dirty="0"/>
            <a:t>Astrometry</a:t>
          </a:r>
          <a:endParaRPr lang="ko-KR" altLang="en-US" sz="1500" b="1" dirty="0"/>
        </a:p>
      </dgm:t>
    </dgm:pt>
    <dgm:pt modelId="{FB297AE0-C826-4A47-B6B1-BC8D5539C1BC}" type="parTrans" cxnId="{49A68188-DFE5-4588-A243-1577970D92C0}">
      <dgm:prSet/>
      <dgm:spPr/>
      <dgm:t>
        <a:bodyPr/>
        <a:lstStyle/>
        <a:p>
          <a:pPr latinLnBrk="1"/>
          <a:endParaRPr lang="ko-KR" altLang="en-US" sz="1500" b="1"/>
        </a:p>
      </dgm:t>
    </dgm:pt>
    <dgm:pt modelId="{56A6B863-4C0B-49A5-A30B-425C47438F82}" type="sibTrans" cxnId="{49A68188-DFE5-4588-A243-1577970D92C0}">
      <dgm:prSet/>
      <dgm:spPr/>
      <dgm:t>
        <a:bodyPr/>
        <a:lstStyle/>
        <a:p>
          <a:pPr latinLnBrk="1"/>
          <a:endParaRPr lang="ko-KR" altLang="en-US" sz="1500" b="1"/>
        </a:p>
      </dgm:t>
    </dgm:pt>
    <dgm:pt modelId="{65B8B148-17C2-48FE-8F04-86FE979D0342}">
      <dgm:prSet phldrT="[텍스트]" custT="1"/>
      <dgm:spPr/>
      <dgm:t>
        <a:bodyPr/>
        <a:lstStyle/>
        <a:p>
          <a:pPr latinLnBrk="1"/>
          <a:r>
            <a:rPr lang="en-US" altLang="ko-KR" sz="1500" b="1" dirty="0"/>
            <a:t>Orbit Determination</a:t>
          </a:r>
          <a:endParaRPr lang="ko-KR" altLang="en-US" sz="1500" b="1" dirty="0"/>
        </a:p>
      </dgm:t>
    </dgm:pt>
    <dgm:pt modelId="{9D78F6C6-6119-459B-935D-5311E3B7DDE1}" type="parTrans" cxnId="{605B4A1C-DD3B-476D-B7E0-AE8D0616F23C}">
      <dgm:prSet/>
      <dgm:spPr/>
      <dgm:t>
        <a:bodyPr/>
        <a:lstStyle/>
        <a:p>
          <a:pPr latinLnBrk="1"/>
          <a:endParaRPr lang="ko-KR" altLang="en-US" sz="1500" b="1"/>
        </a:p>
      </dgm:t>
    </dgm:pt>
    <dgm:pt modelId="{7BC61F31-BFA4-4804-80C0-4505DB16F6DD}" type="sibTrans" cxnId="{605B4A1C-DD3B-476D-B7E0-AE8D0616F23C}">
      <dgm:prSet/>
      <dgm:spPr/>
      <dgm:t>
        <a:bodyPr/>
        <a:lstStyle/>
        <a:p>
          <a:pPr latinLnBrk="1"/>
          <a:endParaRPr lang="ko-KR" altLang="en-US" sz="1500" b="1"/>
        </a:p>
      </dgm:t>
    </dgm:pt>
    <dgm:pt modelId="{22444BDD-36F7-4CDA-8E3B-48EBAE533C14}">
      <dgm:prSet phldrT="[텍스트]" custT="1"/>
      <dgm:spPr/>
      <dgm:t>
        <a:bodyPr/>
        <a:lstStyle/>
        <a:p>
          <a:pPr latinLnBrk="1"/>
          <a:r>
            <a:rPr lang="en-US" altLang="ko-KR" sz="1500" b="1" dirty="0"/>
            <a:t>Photometry</a:t>
          </a:r>
          <a:endParaRPr lang="ko-KR" altLang="en-US" sz="1500" b="1" dirty="0"/>
        </a:p>
      </dgm:t>
    </dgm:pt>
    <dgm:pt modelId="{FDD1BD60-8471-4EFB-B1E8-89C3E95E7F5B}" type="parTrans" cxnId="{2804F30F-9EA6-49A3-8525-41CC4A33347D}">
      <dgm:prSet/>
      <dgm:spPr/>
      <dgm:t>
        <a:bodyPr/>
        <a:lstStyle/>
        <a:p>
          <a:pPr latinLnBrk="1"/>
          <a:endParaRPr lang="ko-KR" altLang="en-US" sz="1500" b="1"/>
        </a:p>
      </dgm:t>
    </dgm:pt>
    <dgm:pt modelId="{6FCE504D-020F-4B7D-AC3D-85F675DA66E4}" type="sibTrans" cxnId="{2804F30F-9EA6-49A3-8525-41CC4A33347D}">
      <dgm:prSet/>
      <dgm:spPr/>
      <dgm:t>
        <a:bodyPr/>
        <a:lstStyle/>
        <a:p>
          <a:pPr latinLnBrk="1"/>
          <a:endParaRPr lang="ko-KR" altLang="en-US" sz="1500" b="1"/>
        </a:p>
      </dgm:t>
    </dgm:pt>
    <dgm:pt modelId="{DC0E0EED-01F9-4D90-A829-310A6F2536E5}">
      <dgm:prSet phldrT="[텍스트]" custT="1"/>
      <dgm:spPr/>
      <dgm:t>
        <a:bodyPr/>
        <a:lstStyle/>
        <a:p>
          <a:pPr latinLnBrk="1"/>
          <a:r>
            <a:rPr lang="en-US" altLang="ko-KR" sz="1500" b="1" dirty="0"/>
            <a:t>Size Estimation</a:t>
          </a:r>
          <a:endParaRPr lang="ko-KR" altLang="en-US" sz="1500" b="1" dirty="0"/>
        </a:p>
      </dgm:t>
    </dgm:pt>
    <dgm:pt modelId="{33E836D1-AA90-4EE9-ACE4-CA34AF4EFF28}" type="parTrans" cxnId="{546BEBAF-EDAF-40A9-9988-818177B0DCD0}">
      <dgm:prSet/>
      <dgm:spPr/>
      <dgm:t>
        <a:bodyPr/>
        <a:lstStyle/>
        <a:p>
          <a:pPr latinLnBrk="1"/>
          <a:endParaRPr lang="ko-KR" altLang="en-US" sz="1500" b="1"/>
        </a:p>
      </dgm:t>
    </dgm:pt>
    <dgm:pt modelId="{9D69E9D8-B1FA-4F01-9E3E-23AA696828C6}" type="sibTrans" cxnId="{546BEBAF-EDAF-40A9-9988-818177B0DCD0}">
      <dgm:prSet/>
      <dgm:spPr/>
      <dgm:t>
        <a:bodyPr/>
        <a:lstStyle/>
        <a:p>
          <a:pPr latinLnBrk="1"/>
          <a:endParaRPr lang="ko-KR" altLang="en-US" sz="1500" b="1"/>
        </a:p>
      </dgm:t>
    </dgm:pt>
    <dgm:pt modelId="{6949E9FC-DC42-4B66-91E1-255C8C186599}">
      <dgm:prSet phldrT="[텍스트]" custT="1"/>
      <dgm:spPr/>
      <dgm:t>
        <a:bodyPr/>
        <a:lstStyle/>
        <a:p>
          <a:pPr latinLnBrk="1"/>
          <a:r>
            <a:rPr lang="en-US" altLang="ko-KR" sz="1500" b="1" dirty="0"/>
            <a:t>Identification</a:t>
          </a:r>
          <a:endParaRPr lang="ko-KR" altLang="en-US" sz="1500" b="1" dirty="0"/>
        </a:p>
      </dgm:t>
    </dgm:pt>
    <dgm:pt modelId="{F48E43BB-B918-4028-94C5-FFB9E0959E9E}" type="parTrans" cxnId="{DADCCDBF-F64C-4E9E-B5BC-29D390DD252A}">
      <dgm:prSet/>
      <dgm:spPr/>
      <dgm:t>
        <a:bodyPr/>
        <a:lstStyle/>
        <a:p>
          <a:pPr latinLnBrk="1"/>
          <a:endParaRPr lang="ko-KR" altLang="en-US" sz="1500" b="1"/>
        </a:p>
      </dgm:t>
    </dgm:pt>
    <dgm:pt modelId="{A4C473E8-8042-4316-A847-4CA10B7DF46C}" type="sibTrans" cxnId="{DADCCDBF-F64C-4E9E-B5BC-29D390DD252A}">
      <dgm:prSet/>
      <dgm:spPr/>
      <dgm:t>
        <a:bodyPr/>
        <a:lstStyle/>
        <a:p>
          <a:pPr latinLnBrk="1"/>
          <a:endParaRPr lang="ko-KR" altLang="en-US" sz="1500" b="1"/>
        </a:p>
      </dgm:t>
    </dgm:pt>
    <dgm:pt modelId="{0275E054-1C92-4EFF-A779-7F33601CAC94}">
      <dgm:prSet phldrT="[텍스트]" custT="1"/>
      <dgm:spPr/>
      <dgm:t>
        <a:bodyPr/>
        <a:lstStyle/>
        <a:p>
          <a:pPr latinLnBrk="1"/>
          <a:r>
            <a:rPr lang="en-US" altLang="ko-KR" sz="1500" b="1" dirty="0"/>
            <a:t>Tracking</a:t>
          </a:r>
          <a:endParaRPr lang="ko-KR" altLang="en-US" sz="1500" b="1" dirty="0"/>
        </a:p>
      </dgm:t>
    </dgm:pt>
    <dgm:pt modelId="{856F56B4-DC57-44ED-98CF-7D6CCA1640B5}" type="parTrans" cxnId="{A209821E-B933-4DA5-9EAE-73A3DBBAA288}">
      <dgm:prSet/>
      <dgm:spPr/>
      <dgm:t>
        <a:bodyPr/>
        <a:lstStyle/>
        <a:p>
          <a:pPr latinLnBrk="1"/>
          <a:endParaRPr lang="ko-KR" altLang="en-US" sz="1500" b="1"/>
        </a:p>
      </dgm:t>
    </dgm:pt>
    <dgm:pt modelId="{D4ED244A-5BBD-49CF-8291-DA738038E1D8}" type="sibTrans" cxnId="{A209821E-B933-4DA5-9EAE-73A3DBBAA288}">
      <dgm:prSet/>
      <dgm:spPr/>
      <dgm:t>
        <a:bodyPr/>
        <a:lstStyle/>
        <a:p>
          <a:pPr latinLnBrk="1"/>
          <a:endParaRPr lang="ko-KR" altLang="en-US" sz="1500" b="1"/>
        </a:p>
      </dgm:t>
    </dgm:pt>
    <dgm:pt modelId="{E24E6F59-9D93-4B02-BC0A-CAC39871E83B}">
      <dgm:prSet phldrT="[텍스트]" custT="1"/>
      <dgm:spPr/>
      <dgm:t>
        <a:bodyPr/>
        <a:lstStyle/>
        <a:p>
          <a:pPr latinLnBrk="1"/>
          <a:r>
            <a:rPr lang="en-US" altLang="ko-KR" sz="1500" b="1" dirty="0"/>
            <a:t>Shape &amp; Spin State </a:t>
          </a:r>
        </a:p>
        <a:p>
          <a:pPr latinLnBrk="1"/>
          <a:r>
            <a:rPr lang="en-US" altLang="ko-KR" sz="1500" b="1" dirty="0"/>
            <a:t>Analysis</a:t>
          </a:r>
          <a:endParaRPr lang="ko-KR" altLang="en-US" sz="1500" b="1" dirty="0"/>
        </a:p>
      </dgm:t>
    </dgm:pt>
    <dgm:pt modelId="{7D374880-393C-49FF-B2FC-EDA73268BD38}" type="parTrans" cxnId="{56CDA132-298B-45FA-BDE3-AD4D9D054B9E}">
      <dgm:prSet/>
      <dgm:spPr/>
      <dgm:t>
        <a:bodyPr/>
        <a:lstStyle/>
        <a:p>
          <a:pPr latinLnBrk="1"/>
          <a:endParaRPr lang="ko-KR" altLang="en-US" sz="1500" b="1"/>
        </a:p>
      </dgm:t>
    </dgm:pt>
    <dgm:pt modelId="{8EEAC89E-9FF0-4492-A82B-D9051D29DA9E}" type="sibTrans" cxnId="{56CDA132-298B-45FA-BDE3-AD4D9D054B9E}">
      <dgm:prSet/>
      <dgm:spPr/>
      <dgm:t>
        <a:bodyPr/>
        <a:lstStyle/>
        <a:p>
          <a:pPr latinLnBrk="1"/>
          <a:endParaRPr lang="ko-KR" altLang="en-US" sz="1500" b="1"/>
        </a:p>
      </dgm:t>
    </dgm:pt>
    <dgm:pt modelId="{89E5B783-7BE2-4BC5-A660-DA8D27F5787B}">
      <dgm:prSet phldrT="[텍스트]" custT="1"/>
      <dgm:spPr/>
      <dgm:t>
        <a:bodyPr/>
        <a:lstStyle/>
        <a:p>
          <a:pPr latinLnBrk="1"/>
          <a:r>
            <a:rPr lang="en-US" altLang="ko-KR" sz="1500" b="1" dirty="0"/>
            <a:t>Internal Structure</a:t>
          </a:r>
          <a:endParaRPr lang="ko-KR" altLang="en-US" sz="1500" b="1" dirty="0"/>
        </a:p>
      </dgm:t>
    </dgm:pt>
    <dgm:pt modelId="{158846E6-CAD2-4F31-86C0-6D8A216F051A}" type="parTrans" cxnId="{F084C566-6E25-4568-990F-8F2C26264016}">
      <dgm:prSet/>
      <dgm:spPr/>
      <dgm:t>
        <a:bodyPr/>
        <a:lstStyle/>
        <a:p>
          <a:pPr latinLnBrk="1"/>
          <a:endParaRPr lang="ko-KR" altLang="en-US" sz="1500" b="1"/>
        </a:p>
      </dgm:t>
    </dgm:pt>
    <dgm:pt modelId="{47AFEB85-350C-498D-8F41-FB9FB042A828}" type="sibTrans" cxnId="{F084C566-6E25-4568-990F-8F2C26264016}">
      <dgm:prSet/>
      <dgm:spPr/>
      <dgm:t>
        <a:bodyPr/>
        <a:lstStyle/>
        <a:p>
          <a:pPr latinLnBrk="1"/>
          <a:endParaRPr lang="ko-KR" altLang="en-US" sz="1500" b="1"/>
        </a:p>
      </dgm:t>
    </dgm:pt>
    <dgm:pt modelId="{8BD32B34-40FD-484F-9280-BD1BF1E0C4DA}">
      <dgm:prSet phldrT="[텍스트]" custT="1"/>
      <dgm:spPr/>
      <dgm:t>
        <a:bodyPr/>
        <a:lstStyle/>
        <a:p>
          <a:pPr latinLnBrk="1"/>
          <a:r>
            <a:rPr lang="en-US" altLang="ko-KR" sz="1500" b="1" dirty="0"/>
            <a:t>Break-up?</a:t>
          </a:r>
          <a:endParaRPr lang="ko-KR" altLang="en-US" sz="1500" b="1" dirty="0"/>
        </a:p>
      </dgm:t>
    </dgm:pt>
    <dgm:pt modelId="{C4749427-4F65-4994-8F37-90D7115E7C14}" type="parTrans" cxnId="{F405714A-9314-4D4D-95C3-49782781D995}">
      <dgm:prSet/>
      <dgm:spPr/>
      <dgm:t>
        <a:bodyPr/>
        <a:lstStyle/>
        <a:p>
          <a:pPr latinLnBrk="1"/>
          <a:endParaRPr lang="ko-KR" altLang="en-US" sz="1500" b="1"/>
        </a:p>
      </dgm:t>
    </dgm:pt>
    <dgm:pt modelId="{4582B873-A858-4D28-B31C-E11050B9D552}" type="sibTrans" cxnId="{F405714A-9314-4D4D-95C3-49782781D995}">
      <dgm:prSet/>
      <dgm:spPr/>
      <dgm:t>
        <a:bodyPr/>
        <a:lstStyle/>
        <a:p>
          <a:pPr latinLnBrk="1"/>
          <a:endParaRPr lang="ko-KR" altLang="en-US" sz="1500" b="1"/>
        </a:p>
      </dgm:t>
    </dgm:pt>
    <dgm:pt modelId="{EF56FA2E-0DBC-4739-9869-F8471FCFB004}">
      <dgm:prSet phldrT="[텍스트]" custT="1"/>
      <dgm:spPr/>
      <dgm:t>
        <a:bodyPr/>
        <a:lstStyle/>
        <a:p>
          <a:pPr latinLnBrk="1"/>
          <a:r>
            <a:rPr lang="en-US" altLang="ko-KR" sz="1500" b="1" dirty="0"/>
            <a:t>Impact Energy Prediction</a:t>
          </a:r>
          <a:endParaRPr lang="ko-KR" altLang="en-US" sz="1500" b="1" dirty="0"/>
        </a:p>
      </dgm:t>
    </dgm:pt>
    <dgm:pt modelId="{716299A1-C9BA-4EB2-A437-7E0D5F68E980}" type="parTrans" cxnId="{FAA77A6B-B1C6-4936-B16A-74327C60E73F}">
      <dgm:prSet/>
      <dgm:spPr/>
      <dgm:t>
        <a:bodyPr/>
        <a:lstStyle/>
        <a:p>
          <a:pPr latinLnBrk="1"/>
          <a:endParaRPr lang="ko-KR" altLang="en-US" sz="1500" b="1"/>
        </a:p>
      </dgm:t>
    </dgm:pt>
    <dgm:pt modelId="{D26F6700-191D-47E8-BDD8-775B031E21D2}" type="sibTrans" cxnId="{FAA77A6B-B1C6-4936-B16A-74327C60E73F}">
      <dgm:prSet/>
      <dgm:spPr/>
      <dgm:t>
        <a:bodyPr/>
        <a:lstStyle/>
        <a:p>
          <a:pPr latinLnBrk="1"/>
          <a:endParaRPr lang="ko-KR" altLang="en-US" sz="1500" b="1"/>
        </a:p>
      </dgm:t>
    </dgm:pt>
    <dgm:pt modelId="{466B9E36-F35A-4DE8-8146-F42F19CD5274}">
      <dgm:prSet phldrT="[텍스트]" custT="1"/>
      <dgm:spPr/>
      <dgm:t>
        <a:bodyPr/>
        <a:lstStyle/>
        <a:p>
          <a:pPr latinLnBrk="1">
            <a:buFont typeface="Arial" panose="020B0604020202020204" pitchFamily="34" charset="0"/>
            <a:buChar char="•"/>
          </a:pPr>
          <a:r>
            <a:rPr lang="en-US" altLang="ko-KR" sz="1500" b="1" dirty="0">
              <a:latin typeface="Times New Roman" panose="02020603050405020304" pitchFamily="18" charset="0"/>
              <a:ea typeface="KoPub돋움체 Bold" panose="00000800000000000000"/>
              <a:cs typeface="Times New Roman" panose="02020603050405020304" pitchFamily="18" charset="0"/>
            </a:rPr>
            <a:t>Optical Surveillance</a:t>
          </a:r>
          <a:endParaRPr lang="ko-KR" altLang="en-US" sz="1500" b="1" dirty="0"/>
        </a:p>
      </dgm:t>
    </dgm:pt>
    <dgm:pt modelId="{18C213BC-EC91-4664-8DD0-6D22797B836D}" type="sibTrans" cxnId="{FE4572A5-0C7C-4C3A-8B19-C16DF2CE6FE5}">
      <dgm:prSet/>
      <dgm:spPr/>
      <dgm:t>
        <a:bodyPr/>
        <a:lstStyle/>
        <a:p>
          <a:pPr latinLnBrk="1"/>
          <a:endParaRPr lang="ko-KR" altLang="en-US" sz="1500" b="1"/>
        </a:p>
      </dgm:t>
    </dgm:pt>
    <dgm:pt modelId="{76BBCDE0-327D-4090-94D5-37B557FF8703}" type="parTrans" cxnId="{FE4572A5-0C7C-4C3A-8B19-C16DF2CE6FE5}">
      <dgm:prSet/>
      <dgm:spPr/>
      <dgm:t>
        <a:bodyPr/>
        <a:lstStyle/>
        <a:p>
          <a:pPr latinLnBrk="1"/>
          <a:endParaRPr lang="ko-KR" altLang="en-US" sz="1500" b="1"/>
        </a:p>
      </dgm:t>
    </dgm:pt>
    <dgm:pt modelId="{16DFEF63-35D5-4006-9F5F-0F49180F3018}" type="pres">
      <dgm:prSet presAssocID="{EBCE2895-C689-438F-B0B1-FE26D06F855D}" presName="hierChild1" presStyleCnt="0">
        <dgm:presLayoutVars>
          <dgm:chPref val="1"/>
          <dgm:dir/>
          <dgm:animOne val="branch"/>
          <dgm:animLvl val="lvl"/>
          <dgm:resizeHandles/>
        </dgm:presLayoutVars>
      </dgm:prSet>
      <dgm:spPr/>
    </dgm:pt>
    <dgm:pt modelId="{A7FF131D-16E3-438D-A9C5-A57802324C0E}" type="pres">
      <dgm:prSet presAssocID="{466B9E36-F35A-4DE8-8146-F42F19CD5274}" presName="hierRoot1" presStyleCnt="0"/>
      <dgm:spPr/>
    </dgm:pt>
    <dgm:pt modelId="{1FA54696-324F-447C-9883-9E4409021333}" type="pres">
      <dgm:prSet presAssocID="{466B9E36-F35A-4DE8-8146-F42F19CD5274}" presName="composite" presStyleCnt="0"/>
      <dgm:spPr/>
    </dgm:pt>
    <dgm:pt modelId="{8091F3EA-5D90-43D1-8C85-28B58BAC1585}" type="pres">
      <dgm:prSet presAssocID="{466B9E36-F35A-4DE8-8146-F42F19CD5274}" presName="background" presStyleLbl="node0" presStyleIdx="0" presStyleCnt="1"/>
      <dgm:spPr/>
    </dgm:pt>
    <dgm:pt modelId="{B85F1FC6-23D3-422E-BFB0-9207825E4EAF}" type="pres">
      <dgm:prSet presAssocID="{466B9E36-F35A-4DE8-8146-F42F19CD5274}" presName="text" presStyleLbl="fgAcc0" presStyleIdx="0" presStyleCnt="1">
        <dgm:presLayoutVars>
          <dgm:chPref val="3"/>
        </dgm:presLayoutVars>
      </dgm:prSet>
      <dgm:spPr/>
    </dgm:pt>
    <dgm:pt modelId="{9F85CF0A-3A59-4197-AFFE-59B5967973BB}" type="pres">
      <dgm:prSet presAssocID="{466B9E36-F35A-4DE8-8146-F42F19CD5274}" presName="hierChild2" presStyleCnt="0"/>
      <dgm:spPr/>
    </dgm:pt>
    <dgm:pt modelId="{68FC75F0-0C68-4259-9FBC-93545229BA09}" type="pres">
      <dgm:prSet presAssocID="{FB297AE0-C826-4A47-B6B1-BC8D5539C1BC}" presName="Name10" presStyleLbl="parChTrans1D2" presStyleIdx="0" presStyleCnt="2"/>
      <dgm:spPr/>
    </dgm:pt>
    <dgm:pt modelId="{EB37ED50-2844-49BE-A14C-E0B50B154C34}" type="pres">
      <dgm:prSet presAssocID="{EF92400B-8ED0-441C-B765-26F7F2C76C63}" presName="hierRoot2" presStyleCnt="0"/>
      <dgm:spPr/>
    </dgm:pt>
    <dgm:pt modelId="{9A28BBF0-666A-43A9-9F4B-D94E48736318}" type="pres">
      <dgm:prSet presAssocID="{EF92400B-8ED0-441C-B765-26F7F2C76C63}" presName="composite2" presStyleCnt="0"/>
      <dgm:spPr/>
    </dgm:pt>
    <dgm:pt modelId="{0846CA59-5CDD-41B8-BC54-CE0E94343FAE}" type="pres">
      <dgm:prSet presAssocID="{EF92400B-8ED0-441C-B765-26F7F2C76C63}" presName="background2" presStyleLbl="node2" presStyleIdx="0" presStyleCnt="2"/>
      <dgm:spPr/>
    </dgm:pt>
    <dgm:pt modelId="{0FB3667D-2B82-46B1-9999-58D6F1C7E883}" type="pres">
      <dgm:prSet presAssocID="{EF92400B-8ED0-441C-B765-26F7F2C76C63}" presName="text2" presStyleLbl="fgAcc2" presStyleIdx="0" presStyleCnt="2">
        <dgm:presLayoutVars>
          <dgm:chPref val="3"/>
        </dgm:presLayoutVars>
      </dgm:prSet>
      <dgm:spPr/>
    </dgm:pt>
    <dgm:pt modelId="{A0F2FDEA-8BC7-4358-ABE6-93BAC6DF5B91}" type="pres">
      <dgm:prSet presAssocID="{EF92400B-8ED0-441C-B765-26F7F2C76C63}" presName="hierChild3" presStyleCnt="0"/>
      <dgm:spPr/>
    </dgm:pt>
    <dgm:pt modelId="{3BDEE599-E9C1-48D5-8C78-B443F10324E7}" type="pres">
      <dgm:prSet presAssocID="{9D78F6C6-6119-459B-935D-5311E3B7DDE1}" presName="Name17" presStyleLbl="parChTrans1D3" presStyleIdx="0" presStyleCnt="3"/>
      <dgm:spPr/>
    </dgm:pt>
    <dgm:pt modelId="{7D51749A-106D-4CB8-9163-B49F559DF1AA}" type="pres">
      <dgm:prSet presAssocID="{65B8B148-17C2-48FE-8F04-86FE979D0342}" presName="hierRoot3" presStyleCnt="0"/>
      <dgm:spPr/>
    </dgm:pt>
    <dgm:pt modelId="{6161624A-6CAE-447A-A0C0-8075154CF02D}" type="pres">
      <dgm:prSet presAssocID="{65B8B148-17C2-48FE-8F04-86FE979D0342}" presName="composite3" presStyleCnt="0"/>
      <dgm:spPr/>
    </dgm:pt>
    <dgm:pt modelId="{539C2FD3-A4D5-42B9-9D1B-DF578B13BD9B}" type="pres">
      <dgm:prSet presAssocID="{65B8B148-17C2-48FE-8F04-86FE979D0342}" presName="background3" presStyleLbl="node3" presStyleIdx="0" presStyleCnt="3"/>
      <dgm:spPr/>
    </dgm:pt>
    <dgm:pt modelId="{4B8BCE8D-D962-431B-A04E-AE64A13CE83E}" type="pres">
      <dgm:prSet presAssocID="{65B8B148-17C2-48FE-8F04-86FE979D0342}" presName="text3" presStyleLbl="fgAcc3" presStyleIdx="0" presStyleCnt="3" custScaleX="114278">
        <dgm:presLayoutVars>
          <dgm:chPref val="3"/>
        </dgm:presLayoutVars>
      </dgm:prSet>
      <dgm:spPr/>
    </dgm:pt>
    <dgm:pt modelId="{134EEEBF-C2BF-41B4-98EE-4B81A5C1147A}" type="pres">
      <dgm:prSet presAssocID="{65B8B148-17C2-48FE-8F04-86FE979D0342}" presName="hierChild4" presStyleCnt="0"/>
      <dgm:spPr/>
    </dgm:pt>
    <dgm:pt modelId="{AC2C0D81-BA09-4F55-A2B5-26521B3937A9}" type="pres">
      <dgm:prSet presAssocID="{F48E43BB-B918-4028-94C5-FFB9E0959E9E}" presName="Name23" presStyleLbl="parChTrans1D4" presStyleIdx="0" presStyleCnt="5"/>
      <dgm:spPr/>
    </dgm:pt>
    <dgm:pt modelId="{9DFEF439-A66C-448E-AAC2-8A6E70165067}" type="pres">
      <dgm:prSet presAssocID="{6949E9FC-DC42-4B66-91E1-255C8C186599}" presName="hierRoot4" presStyleCnt="0"/>
      <dgm:spPr/>
    </dgm:pt>
    <dgm:pt modelId="{22EDB77A-E219-43AC-8C51-B8399C4A5CBA}" type="pres">
      <dgm:prSet presAssocID="{6949E9FC-DC42-4B66-91E1-255C8C186599}" presName="composite4" presStyleCnt="0"/>
      <dgm:spPr/>
    </dgm:pt>
    <dgm:pt modelId="{3CB02D8C-72D4-4BA5-BD50-1FBE48EF0ED0}" type="pres">
      <dgm:prSet presAssocID="{6949E9FC-DC42-4B66-91E1-255C8C186599}" presName="background4" presStyleLbl="node4" presStyleIdx="0" presStyleCnt="5"/>
      <dgm:spPr/>
    </dgm:pt>
    <dgm:pt modelId="{0276F7BC-27AE-427C-BB9F-428D55DE812F}" type="pres">
      <dgm:prSet presAssocID="{6949E9FC-DC42-4B66-91E1-255C8C186599}" presName="text4" presStyleLbl="fgAcc4" presStyleIdx="0" presStyleCnt="5">
        <dgm:presLayoutVars>
          <dgm:chPref val="3"/>
        </dgm:presLayoutVars>
      </dgm:prSet>
      <dgm:spPr/>
    </dgm:pt>
    <dgm:pt modelId="{1BB57CE9-BDC3-440E-A34D-6C6DE9B109F4}" type="pres">
      <dgm:prSet presAssocID="{6949E9FC-DC42-4B66-91E1-255C8C186599}" presName="hierChild5" presStyleCnt="0"/>
      <dgm:spPr/>
    </dgm:pt>
    <dgm:pt modelId="{251242BE-91C4-4820-94EF-49B01E6AEC3C}" type="pres">
      <dgm:prSet presAssocID="{856F56B4-DC57-44ED-98CF-7D6CCA1640B5}" presName="Name23" presStyleLbl="parChTrans1D4" presStyleIdx="1" presStyleCnt="5"/>
      <dgm:spPr/>
    </dgm:pt>
    <dgm:pt modelId="{635372C6-1D08-4456-9616-2767115E2B70}" type="pres">
      <dgm:prSet presAssocID="{0275E054-1C92-4EFF-A779-7F33601CAC94}" presName="hierRoot4" presStyleCnt="0"/>
      <dgm:spPr/>
    </dgm:pt>
    <dgm:pt modelId="{D183F524-528C-4F43-B801-D95D5DC1DB33}" type="pres">
      <dgm:prSet presAssocID="{0275E054-1C92-4EFF-A779-7F33601CAC94}" presName="composite4" presStyleCnt="0"/>
      <dgm:spPr/>
    </dgm:pt>
    <dgm:pt modelId="{F61484CE-3C29-4387-8FDC-D31815CE236D}" type="pres">
      <dgm:prSet presAssocID="{0275E054-1C92-4EFF-A779-7F33601CAC94}" presName="background4" presStyleLbl="node4" presStyleIdx="1" presStyleCnt="5"/>
      <dgm:spPr/>
    </dgm:pt>
    <dgm:pt modelId="{66408773-55F4-43F3-B319-5E1065F57560}" type="pres">
      <dgm:prSet presAssocID="{0275E054-1C92-4EFF-A779-7F33601CAC94}" presName="text4" presStyleLbl="fgAcc4" presStyleIdx="1" presStyleCnt="5">
        <dgm:presLayoutVars>
          <dgm:chPref val="3"/>
        </dgm:presLayoutVars>
      </dgm:prSet>
      <dgm:spPr/>
    </dgm:pt>
    <dgm:pt modelId="{22CB2D51-2BC3-4968-AB7C-BF6CA6F71C6D}" type="pres">
      <dgm:prSet presAssocID="{0275E054-1C92-4EFF-A779-7F33601CAC94}" presName="hierChild5" presStyleCnt="0"/>
      <dgm:spPr/>
    </dgm:pt>
    <dgm:pt modelId="{00F1BF5E-A74F-4DCB-9CB7-CC9D349E19D7}" type="pres">
      <dgm:prSet presAssocID="{FDD1BD60-8471-4EFB-B1E8-89C3E95E7F5B}" presName="Name10" presStyleLbl="parChTrans1D2" presStyleIdx="1" presStyleCnt="2"/>
      <dgm:spPr/>
    </dgm:pt>
    <dgm:pt modelId="{483B9A31-CD93-40AD-947D-291740328275}" type="pres">
      <dgm:prSet presAssocID="{22444BDD-36F7-4CDA-8E3B-48EBAE533C14}" presName="hierRoot2" presStyleCnt="0"/>
      <dgm:spPr/>
    </dgm:pt>
    <dgm:pt modelId="{9D1F0903-F8E6-49E9-8311-BAD040DC1460}" type="pres">
      <dgm:prSet presAssocID="{22444BDD-36F7-4CDA-8E3B-48EBAE533C14}" presName="composite2" presStyleCnt="0"/>
      <dgm:spPr/>
    </dgm:pt>
    <dgm:pt modelId="{E63EE583-4BE1-4F3D-B38D-D7D99BB86C03}" type="pres">
      <dgm:prSet presAssocID="{22444BDD-36F7-4CDA-8E3B-48EBAE533C14}" presName="background2" presStyleLbl="node2" presStyleIdx="1" presStyleCnt="2"/>
      <dgm:spPr/>
    </dgm:pt>
    <dgm:pt modelId="{CFE4E90A-49D3-4C65-BBDF-D38D405EA8A1}" type="pres">
      <dgm:prSet presAssocID="{22444BDD-36F7-4CDA-8E3B-48EBAE533C14}" presName="text2" presStyleLbl="fgAcc2" presStyleIdx="1" presStyleCnt="2">
        <dgm:presLayoutVars>
          <dgm:chPref val="3"/>
        </dgm:presLayoutVars>
      </dgm:prSet>
      <dgm:spPr/>
    </dgm:pt>
    <dgm:pt modelId="{DE693B75-4F44-4816-AD4A-918D85DB2796}" type="pres">
      <dgm:prSet presAssocID="{22444BDD-36F7-4CDA-8E3B-48EBAE533C14}" presName="hierChild3" presStyleCnt="0"/>
      <dgm:spPr/>
    </dgm:pt>
    <dgm:pt modelId="{DEEACDEC-3266-4FA2-9B3D-9ABF508DCC93}" type="pres">
      <dgm:prSet presAssocID="{33E836D1-AA90-4EE9-ACE4-CA34AF4EFF28}" presName="Name17" presStyleLbl="parChTrans1D3" presStyleIdx="1" presStyleCnt="3"/>
      <dgm:spPr/>
    </dgm:pt>
    <dgm:pt modelId="{BE537BA7-D48F-4C65-8304-0B4C8067FC39}" type="pres">
      <dgm:prSet presAssocID="{DC0E0EED-01F9-4D90-A829-310A6F2536E5}" presName="hierRoot3" presStyleCnt="0"/>
      <dgm:spPr/>
    </dgm:pt>
    <dgm:pt modelId="{8F929474-F3AA-44A1-957F-F6500411227B}" type="pres">
      <dgm:prSet presAssocID="{DC0E0EED-01F9-4D90-A829-310A6F2536E5}" presName="composite3" presStyleCnt="0"/>
      <dgm:spPr/>
    </dgm:pt>
    <dgm:pt modelId="{E3437E5A-9AA0-49C8-B2D4-2AD668CA4F9E}" type="pres">
      <dgm:prSet presAssocID="{DC0E0EED-01F9-4D90-A829-310A6F2536E5}" presName="background3" presStyleLbl="node3" presStyleIdx="1" presStyleCnt="3"/>
      <dgm:spPr/>
    </dgm:pt>
    <dgm:pt modelId="{46A411B7-DB26-4675-9965-5137B87D9B3A}" type="pres">
      <dgm:prSet presAssocID="{DC0E0EED-01F9-4D90-A829-310A6F2536E5}" presName="text3" presStyleLbl="fgAcc3" presStyleIdx="1" presStyleCnt="3">
        <dgm:presLayoutVars>
          <dgm:chPref val="3"/>
        </dgm:presLayoutVars>
      </dgm:prSet>
      <dgm:spPr/>
    </dgm:pt>
    <dgm:pt modelId="{18673A0C-C04C-4A82-9394-7E28B4E3C39D}" type="pres">
      <dgm:prSet presAssocID="{DC0E0EED-01F9-4D90-A829-310A6F2536E5}" presName="hierChild4" presStyleCnt="0"/>
      <dgm:spPr/>
    </dgm:pt>
    <dgm:pt modelId="{6EC35A96-9670-4092-A44E-1DF413040B31}" type="pres">
      <dgm:prSet presAssocID="{716299A1-C9BA-4EB2-A437-7E0D5F68E980}" presName="Name23" presStyleLbl="parChTrans1D4" presStyleIdx="2" presStyleCnt="5"/>
      <dgm:spPr/>
    </dgm:pt>
    <dgm:pt modelId="{03171193-D70A-46FD-8C2B-3555639449C8}" type="pres">
      <dgm:prSet presAssocID="{EF56FA2E-0DBC-4739-9869-F8471FCFB004}" presName="hierRoot4" presStyleCnt="0"/>
      <dgm:spPr/>
    </dgm:pt>
    <dgm:pt modelId="{E0D8AD9A-E858-456C-BF38-200A74B13985}" type="pres">
      <dgm:prSet presAssocID="{EF56FA2E-0DBC-4739-9869-F8471FCFB004}" presName="composite4" presStyleCnt="0"/>
      <dgm:spPr/>
    </dgm:pt>
    <dgm:pt modelId="{01E01491-E21B-48E3-8660-CD337A8C85FF}" type="pres">
      <dgm:prSet presAssocID="{EF56FA2E-0DBC-4739-9869-F8471FCFB004}" presName="background4" presStyleLbl="node4" presStyleIdx="2" presStyleCnt="5"/>
      <dgm:spPr/>
    </dgm:pt>
    <dgm:pt modelId="{2118F1DD-D756-4B5A-A9F1-FE546651D52E}" type="pres">
      <dgm:prSet presAssocID="{EF56FA2E-0DBC-4739-9869-F8471FCFB004}" presName="text4" presStyleLbl="fgAcc4" presStyleIdx="2" presStyleCnt="5" custScaleX="117910">
        <dgm:presLayoutVars>
          <dgm:chPref val="3"/>
        </dgm:presLayoutVars>
      </dgm:prSet>
      <dgm:spPr/>
    </dgm:pt>
    <dgm:pt modelId="{B2F4A0F1-BCB3-4333-BA36-1117186F86F4}" type="pres">
      <dgm:prSet presAssocID="{EF56FA2E-0DBC-4739-9869-F8471FCFB004}" presName="hierChild5" presStyleCnt="0"/>
      <dgm:spPr/>
    </dgm:pt>
    <dgm:pt modelId="{82FE5C20-E01E-473E-8A25-2D4B474A7241}" type="pres">
      <dgm:prSet presAssocID="{7D374880-393C-49FF-B2FC-EDA73268BD38}" presName="Name17" presStyleLbl="parChTrans1D3" presStyleIdx="2" presStyleCnt="3"/>
      <dgm:spPr/>
    </dgm:pt>
    <dgm:pt modelId="{340E2C5F-73E7-4E55-B5D0-B486E72E5A1A}" type="pres">
      <dgm:prSet presAssocID="{E24E6F59-9D93-4B02-BC0A-CAC39871E83B}" presName="hierRoot3" presStyleCnt="0"/>
      <dgm:spPr/>
    </dgm:pt>
    <dgm:pt modelId="{89016DF2-69E8-4F93-8C29-80A29BFD0B77}" type="pres">
      <dgm:prSet presAssocID="{E24E6F59-9D93-4B02-BC0A-CAC39871E83B}" presName="composite3" presStyleCnt="0"/>
      <dgm:spPr/>
    </dgm:pt>
    <dgm:pt modelId="{0F3BA54A-6D6F-4189-8455-CA8E39540432}" type="pres">
      <dgm:prSet presAssocID="{E24E6F59-9D93-4B02-BC0A-CAC39871E83B}" presName="background3" presStyleLbl="node3" presStyleIdx="2" presStyleCnt="3"/>
      <dgm:spPr/>
    </dgm:pt>
    <dgm:pt modelId="{678686D2-7A3C-4F3D-852A-392517820587}" type="pres">
      <dgm:prSet presAssocID="{E24E6F59-9D93-4B02-BC0A-CAC39871E83B}" presName="text3" presStyleLbl="fgAcc3" presStyleIdx="2" presStyleCnt="3" custScaleX="155471">
        <dgm:presLayoutVars>
          <dgm:chPref val="3"/>
        </dgm:presLayoutVars>
      </dgm:prSet>
      <dgm:spPr/>
    </dgm:pt>
    <dgm:pt modelId="{820DA43F-9EA7-401B-AE8F-B02FD3EE19CA}" type="pres">
      <dgm:prSet presAssocID="{E24E6F59-9D93-4B02-BC0A-CAC39871E83B}" presName="hierChild4" presStyleCnt="0"/>
      <dgm:spPr/>
    </dgm:pt>
    <dgm:pt modelId="{4B276FFE-6594-486F-9B7E-2CA86D6E3640}" type="pres">
      <dgm:prSet presAssocID="{158846E6-CAD2-4F31-86C0-6D8A216F051A}" presName="Name23" presStyleLbl="parChTrans1D4" presStyleIdx="3" presStyleCnt="5"/>
      <dgm:spPr/>
    </dgm:pt>
    <dgm:pt modelId="{AA0D27AD-1D0F-495B-9C57-58B30F8FBC62}" type="pres">
      <dgm:prSet presAssocID="{89E5B783-7BE2-4BC5-A660-DA8D27F5787B}" presName="hierRoot4" presStyleCnt="0"/>
      <dgm:spPr/>
    </dgm:pt>
    <dgm:pt modelId="{D036F568-DA72-4115-973B-21ED165D57A3}" type="pres">
      <dgm:prSet presAssocID="{89E5B783-7BE2-4BC5-A660-DA8D27F5787B}" presName="composite4" presStyleCnt="0"/>
      <dgm:spPr/>
    </dgm:pt>
    <dgm:pt modelId="{C576E5F8-A87C-4145-A999-05CA7596071A}" type="pres">
      <dgm:prSet presAssocID="{89E5B783-7BE2-4BC5-A660-DA8D27F5787B}" presName="background4" presStyleLbl="node4" presStyleIdx="3" presStyleCnt="5"/>
      <dgm:spPr/>
    </dgm:pt>
    <dgm:pt modelId="{A8B412EC-7338-4591-8D55-0FAED45203AF}" type="pres">
      <dgm:prSet presAssocID="{89E5B783-7BE2-4BC5-A660-DA8D27F5787B}" presName="text4" presStyleLbl="fgAcc4" presStyleIdx="3" presStyleCnt="5">
        <dgm:presLayoutVars>
          <dgm:chPref val="3"/>
        </dgm:presLayoutVars>
      </dgm:prSet>
      <dgm:spPr/>
    </dgm:pt>
    <dgm:pt modelId="{6B81E1CB-F621-4EF6-86E7-95CCD30A9E99}" type="pres">
      <dgm:prSet presAssocID="{89E5B783-7BE2-4BC5-A660-DA8D27F5787B}" presName="hierChild5" presStyleCnt="0"/>
      <dgm:spPr/>
    </dgm:pt>
    <dgm:pt modelId="{B324D6F2-F7A7-4CBE-BB8E-96AFCDB720D4}" type="pres">
      <dgm:prSet presAssocID="{C4749427-4F65-4994-8F37-90D7115E7C14}" presName="Name23" presStyleLbl="parChTrans1D4" presStyleIdx="4" presStyleCnt="5"/>
      <dgm:spPr/>
    </dgm:pt>
    <dgm:pt modelId="{C3543644-E509-4C10-A7E7-6ED1E1B944F2}" type="pres">
      <dgm:prSet presAssocID="{8BD32B34-40FD-484F-9280-BD1BF1E0C4DA}" presName="hierRoot4" presStyleCnt="0"/>
      <dgm:spPr/>
    </dgm:pt>
    <dgm:pt modelId="{AC7077D4-0EDA-47F3-A703-8B4996E6B64E}" type="pres">
      <dgm:prSet presAssocID="{8BD32B34-40FD-484F-9280-BD1BF1E0C4DA}" presName="composite4" presStyleCnt="0"/>
      <dgm:spPr/>
    </dgm:pt>
    <dgm:pt modelId="{AED305DD-2719-4723-A9A1-D7E747F30EB0}" type="pres">
      <dgm:prSet presAssocID="{8BD32B34-40FD-484F-9280-BD1BF1E0C4DA}" presName="background4" presStyleLbl="node4" presStyleIdx="4" presStyleCnt="5"/>
      <dgm:spPr/>
    </dgm:pt>
    <dgm:pt modelId="{0758D3C3-05B1-454C-84B9-7E646AACEE64}" type="pres">
      <dgm:prSet presAssocID="{8BD32B34-40FD-484F-9280-BD1BF1E0C4DA}" presName="text4" presStyleLbl="fgAcc4" presStyleIdx="4" presStyleCnt="5">
        <dgm:presLayoutVars>
          <dgm:chPref val="3"/>
        </dgm:presLayoutVars>
      </dgm:prSet>
      <dgm:spPr/>
    </dgm:pt>
    <dgm:pt modelId="{A523CDDD-BB9C-4053-AB0B-76D544D29B89}" type="pres">
      <dgm:prSet presAssocID="{8BD32B34-40FD-484F-9280-BD1BF1E0C4DA}" presName="hierChild5" presStyleCnt="0"/>
      <dgm:spPr/>
    </dgm:pt>
  </dgm:ptLst>
  <dgm:cxnLst>
    <dgm:cxn modelId="{2804F30F-9EA6-49A3-8525-41CC4A33347D}" srcId="{466B9E36-F35A-4DE8-8146-F42F19CD5274}" destId="{22444BDD-36F7-4CDA-8E3B-48EBAE533C14}" srcOrd="1" destOrd="0" parTransId="{FDD1BD60-8471-4EFB-B1E8-89C3E95E7F5B}" sibTransId="{6FCE504D-020F-4B7D-AC3D-85F675DA66E4}"/>
    <dgm:cxn modelId="{605B4A1C-DD3B-476D-B7E0-AE8D0616F23C}" srcId="{EF92400B-8ED0-441C-B765-26F7F2C76C63}" destId="{65B8B148-17C2-48FE-8F04-86FE979D0342}" srcOrd="0" destOrd="0" parTransId="{9D78F6C6-6119-459B-935D-5311E3B7DDE1}" sibTransId="{7BC61F31-BFA4-4804-80C0-4505DB16F6DD}"/>
    <dgm:cxn modelId="{A209821E-B933-4DA5-9EAE-73A3DBBAA288}" srcId="{65B8B148-17C2-48FE-8F04-86FE979D0342}" destId="{0275E054-1C92-4EFF-A779-7F33601CAC94}" srcOrd="1" destOrd="0" parTransId="{856F56B4-DC57-44ED-98CF-7D6CCA1640B5}" sibTransId="{D4ED244A-5BBD-49CF-8291-DA738038E1D8}"/>
    <dgm:cxn modelId="{56CDA132-298B-45FA-BDE3-AD4D9D054B9E}" srcId="{22444BDD-36F7-4CDA-8E3B-48EBAE533C14}" destId="{E24E6F59-9D93-4B02-BC0A-CAC39871E83B}" srcOrd="1" destOrd="0" parTransId="{7D374880-393C-49FF-B2FC-EDA73268BD38}" sibTransId="{8EEAC89E-9FF0-4492-A82B-D9051D29DA9E}"/>
    <dgm:cxn modelId="{EAF6973D-31EF-4B91-989D-59A55EBA147F}" type="presOf" srcId="{9D78F6C6-6119-459B-935D-5311E3B7DDE1}" destId="{3BDEE599-E9C1-48D5-8C78-B443F10324E7}" srcOrd="0" destOrd="0" presId="urn:microsoft.com/office/officeart/2005/8/layout/hierarchy1"/>
    <dgm:cxn modelId="{99D9B863-3584-4B89-9088-B308E0117ADA}" type="presOf" srcId="{E24E6F59-9D93-4B02-BC0A-CAC39871E83B}" destId="{678686D2-7A3C-4F3D-852A-392517820587}" srcOrd="0" destOrd="0" presId="urn:microsoft.com/office/officeart/2005/8/layout/hierarchy1"/>
    <dgm:cxn modelId="{F084C566-6E25-4568-990F-8F2C26264016}" srcId="{E24E6F59-9D93-4B02-BC0A-CAC39871E83B}" destId="{89E5B783-7BE2-4BC5-A660-DA8D27F5787B}" srcOrd="0" destOrd="0" parTransId="{158846E6-CAD2-4F31-86C0-6D8A216F051A}" sibTransId="{47AFEB85-350C-498D-8F41-FB9FB042A828}"/>
    <dgm:cxn modelId="{77CDAB68-54CE-44AC-B9E4-B128ABE0992A}" type="presOf" srcId="{6949E9FC-DC42-4B66-91E1-255C8C186599}" destId="{0276F7BC-27AE-427C-BB9F-428D55DE812F}" srcOrd="0" destOrd="0" presId="urn:microsoft.com/office/officeart/2005/8/layout/hierarchy1"/>
    <dgm:cxn modelId="{F405714A-9314-4D4D-95C3-49782781D995}" srcId="{E24E6F59-9D93-4B02-BC0A-CAC39871E83B}" destId="{8BD32B34-40FD-484F-9280-BD1BF1E0C4DA}" srcOrd="1" destOrd="0" parTransId="{C4749427-4F65-4994-8F37-90D7115E7C14}" sibTransId="{4582B873-A858-4D28-B31C-E11050B9D552}"/>
    <dgm:cxn modelId="{FAA77A6B-B1C6-4936-B16A-74327C60E73F}" srcId="{DC0E0EED-01F9-4D90-A829-310A6F2536E5}" destId="{EF56FA2E-0DBC-4739-9869-F8471FCFB004}" srcOrd="0" destOrd="0" parTransId="{716299A1-C9BA-4EB2-A437-7E0D5F68E980}" sibTransId="{D26F6700-191D-47E8-BDD8-775B031E21D2}"/>
    <dgm:cxn modelId="{B309AD6B-7A98-49CA-8234-9E2AF3246E18}" type="presOf" srcId="{65B8B148-17C2-48FE-8F04-86FE979D0342}" destId="{4B8BCE8D-D962-431B-A04E-AE64A13CE83E}" srcOrd="0" destOrd="0" presId="urn:microsoft.com/office/officeart/2005/8/layout/hierarchy1"/>
    <dgm:cxn modelId="{1FB30D4C-F702-4F9D-B7D2-2555FC3E6F0D}" type="presOf" srcId="{856F56B4-DC57-44ED-98CF-7D6CCA1640B5}" destId="{251242BE-91C4-4820-94EF-49B01E6AEC3C}" srcOrd="0" destOrd="0" presId="urn:microsoft.com/office/officeart/2005/8/layout/hierarchy1"/>
    <dgm:cxn modelId="{758E476C-2558-43B1-B60F-06F84E571CE9}" type="presOf" srcId="{F48E43BB-B918-4028-94C5-FFB9E0959E9E}" destId="{AC2C0D81-BA09-4F55-A2B5-26521B3937A9}" srcOrd="0" destOrd="0" presId="urn:microsoft.com/office/officeart/2005/8/layout/hierarchy1"/>
    <dgm:cxn modelId="{C556B972-1740-4B4A-AFF1-CD7AFD5EDAD5}" type="presOf" srcId="{33E836D1-AA90-4EE9-ACE4-CA34AF4EFF28}" destId="{DEEACDEC-3266-4FA2-9B3D-9ABF508DCC93}" srcOrd="0" destOrd="0" presId="urn:microsoft.com/office/officeart/2005/8/layout/hierarchy1"/>
    <dgm:cxn modelId="{4B9F8C78-1399-4FEA-BA6E-896C723194BF}" type="presOf" srcId="{158846E6-CAD2-4F31-86C0-6D8A216F051A}" destId="{4B276FFE-6594-486F-9B7E-2CA86D6E3640}" srcOrd="0" destOrd="0" presId="urn:microsoft.com/office/officeart/2005/8/layout/hierarchy1"/>
    <dgm:cxn modelId="{D6E19D58-F6CB-41E4-A187-BB65A178453E}" type="presOf" srcId="{C4749427-4F65-4994-8F37-90D7115E7C14}" destId="{B324D6F2-F7A7-4CBE-BB8E-96AFCDB720D4}" srcOrd="0" destOrd="0" presId="urn:microsoft.com/office/officeart/2005/8/layout/hierarchy1"/>
    <dgm:cxn modelId="{80149B7F-750A-493D-9B5B-36FED73864E4}" type="presOf" srcId="{EF92400B-8ED0-441C-B765-26F7F2C76C63}" destId="{0FB3667D-2B82-46B1-9999-58D6F1C7E883}" srcOrd="0" destOrd="0" presId="urn:microsoft.com/office/officeart/2005/8/layout/hierarchy1"/>
    <dgm:cxn modelId="{49A68188-DFE5-4588-A243-1577970D92C0}" srcId="{466B9E36-F35A-4DE8-8146-F42F19CD5274}" destId="{EF92400B-8ED0-441C-B765-26F7F2C76C63}" srcOrd="0" destOrd="0" parTransId="{FB297AE0-C826-4A47-B6B1-BC8D5539C1BC}" sibTransId="{56A6B863-4C0B-49A5-A30B-425C47438F82}"/>
    <dgm:cxn modelId="{6970EF9E-4D52-4755-9C6D-197BFF107C9C}" type="presOf" srcId="{EF56FA2E-0DBC-4739-9869-F8471FCFB004}" destId="{2118F1DD-D756-4B5A-A9F1-FE546651D52E}" srcOrd="0" destOrd="0" presId="urn:microsoft.com/office/officeart/2005/8/layout/hierarchy1"/>
    <dgm:cxn modelId="{FE4572A5-0C7C-4C3A-8B19-C16DF2CE6FE5}" srcId="{EBCE2895-C689-438F-B0B1-FE26D06F855D}" destId="{466B9E36-F35A-4DE8-8146-F42F19CD5274}" srcOrd="0" destOrd="0" parTransId="{76BBCDE0-327D-4090-94D5-37B557FF8703}" sibTransId="{18C213BC-EC91-4664-8DD0-6D22797B836D}"/>
    <dgm:cxn modelId="{46F620AD-0219-4B2F-9F19-7F611AB31CAB}" type="presOf" srcId="{22444BDD-36F7-4CDA-8E3B-48EBAE533C14}" destId="{CFE4E90A-49D3-4C65-BBDF-D38D405EA8A1}" srcOrd="0" destOrd="0" presId="urn:microsoft.com/office/officeart/2005/8/layout/hierarchy1"/>
    <dgm:cxn modelId="{546BEBAF-EDAF-40A9-9988-818177B0DCD0}" srcId="{22444BDD-36F7-4CDA-8E3B-48EBAE533C14}" destId="{DC0E0EED-01F9-4D90-A829-310A6F2536E5}" srcOrd="0" destOrd="0" parTransId="{33E836D1-AA90-4EE9-ACE4-CA34AF4EFF28}" sibTransId="{9D69E9D8-B1FA-4F01-9E3E-23AA696828C6}"/>
    <dgm:cxn modelId="{A21F0FBC-FD07-4814-B876-18FE0F4893C2}" type="presOf" srcId="{7D374880-393C-49FF-B2FC-EDA73268BD38}" destId="{82FE5C20-E01E-473E-8A25-2D4B474A7241}" srcOrd="0" destOrd="0" presId="urn:microsoft.com/office/officeart/2005/8/layout/hierarchy1"/>
    <dgm:cxn modelId="{65342ABE-2AFD-410E-B6C0-DD67D101B3B2}" type="presOf" srcId="{0275E054-1C92-4EFF-A779-7F33601CAC94}" destId="{66408773-55F4-43F3-B319-5E1065F57560}" srcOrd="0" destOrd="0" presId="urn:microsoft.com/office/officeart/2005/8/layout/hierarchy1"/>
    <dgm:cxn modelId="{DADCCDBF-F64C-4E9E-B5BC-29D390DD252A}" srcId="{65B8B148-17C2-48FE-8F04-86FE979D0342}" destId="{6949E9FC-DC42-4B66-91E1-255C8C186599}" srcOrd="0" destOrd="0" parTransId="{F48E43BB-B918-4028-94C5-FFB9E0959E9E}" sibTransId="{A4C473E8-8042-4316-A847-4CA10B7DF46C}"/>
    <dgm:cxn modelId="{19B256C1-BCA3-46A0-A41B-391294A5F75A}" type="presOf" srcId="{89E5B783-7BE2-4BC5-A660-DA8D27F5787B}" destId="{A8B412EC-7338-4591-8D55-0FAED45203AF}" srcOrd="0" destOrd="0" presId="urn:microsoft.com/office/officeart/2005/8/layout/hierarchy1"/>
    <dgm:cxn modelId="{7E1ACBC9-51BC-4E67-B016-EB37AD7B5BA4}" type="presOf" srcId="{EBCE2895-C689-438F-B0B1-FE26D06F855D}" destId="{16DFEF63-35D5-4006-9F5F-0F49180F3018}" srcOrd="0" destOrd="0" presId="urn:microsoft.com/office/officeart/2005/8/layout/hierarchy1"/>
    <dgm:cxn modelId="{50B9EBCA-9309-4849-9E7F-BB4CBF45421D}" type="presOf" srcId="{8BD32B34-40FD-484F-9280-BD1BF1E0C4DA}" destId="{0758D3C3-05B1-454C-84B9-7E646AACEE64}" srcOrd="0" destOrd="0" presId="urn:microsoft.com/office/officeart/2005/8/layout/hierarchy1"/>
    <dgm:cxn modelId="{C1A5A5D2-794C-4332-A67B-2396978DAA0B}" type="presOf" srcId="{FDD1BD60-8471-4EFB-B1E8-89C3E95E7F5B}" destId="{00F1BF5E-A74F-4DCB-9CB7-CC9D349E19D7}" srcOrd="0" destOrd="0" presId="urn:microsoft.com/office/officeart/2005/8/layout/hierarchy1"/>
    <dgm:cxn modelId="{B23C8DE1-399D-4757-A247-8D736851FF74}" type="presOf" srcId="{466B9E36-F35A-4DE8-8146-F42F19CD5274}" destId="{B85F1FC6-23D3-422E-BFB0-9207825E4EAF}" srcOrd="0" destOrd="0" presId="urn:microsoft.com/office/officeart/2005/8/layout/hierarchy1"/>
    <dgm:cxn modelId="{92BF9FE8-2FB5-4711-AD09-4C4B72DA3F3C}" type="presOf" srcId="{DC0E0EED-01F9-4D90-A829-310A6F2536E5}" destId="{46A411B7-DB26-4675-9965-5137B87D9B3A}" srcOrd="0" destOrd="0" presId="urn:microsoft.com/office/officeart/2005/8/layout/hierarchy1"/>
    <dgm:cxn modelId="{44A0DCED-14E1-44DD-9BA0-F6937E554366}" type="presOf" srcId="{FB297AE0-C826-4A47-B6B1-BC8D5539C1BC}" destId="{68FC75F0-0C68-4259-9FBC-93545229BA09}" srcOrd="0" destOrd="0" presId="urn:microsoft.com/office/officeart/2005/8/layout/hierarchy1"/>
    <dgm:cxn modelId="{66F435EF-8069-4505-8305-A5DB38CD52B1}" type="presOf" srcId="{716299A1-C9BA-4EB2-A437-7E0D5F68E980}" destId="{6EC35A96-9670-4092-A44E-1DF413040B31}" srcOrd="0" destOrd="0" presId="urn:microsoft.com/office/officeart/2005/8/layout/hierarchy1"/>
    <dgm:cxn modelId="{19BC44B3-E6EC-48FF-A850-CEA873787991}" type="presParOf" srcId="{16DFEF63-35D5-4006-9F5F-0F49180F3018}" destId="{A7FF131D-16E3-438D-A9C5-A57802324C0E}" srcOrd="0" destOrd="0" presId="urn:microsoft.com/office/officeart/2005/8/layout/hierarchy1"/>
    <dgm:cxn modelId="{59AA1426-34C8-4C04-8327-C40B72258001}" type="presParOf" srcId="{A7FF131D-16E3-438D-A9C5-A57802324C0E}" destId="{1FA54696-324F-447C-9883-9E4409021333}" srcOrd="0" destOrd="0" presId="urn:microsoft.com/office/officeart/2005/8/layout/hierarchy1"/>
    <dgm:cxn modelId="{3A00EEB0-140A-497E-A43C-77A6BB08AB69}" type="presParOf" srcId="{1FA54696-324F-447C-9883-9E4409021333}" destId="{8091F3EA-5D90-43D1-8C85-28B58BAC1585}" srcOrd="0" destOrd="0" presId="urn:microsoft.com/office/officeart/2005/8/layout/hierarchy1"/>
    <dgm:cxn modelId="{2B8FB7F5-A6E0-4241-A03B-D9A9918336F2}" type="presParOf" srcId="{1FA54696-324F-447C-9883-9E4409021333}" destId="{B85F1FC6-23D3-422E-BFB0-9207825E4EAF}" srcOrd="1" destOrd="0" presId="urn:microsoft.com/office/officeart/2005/8/layout/hierarchy1"/>
    <dgm:cxn modelId="{3F69FEFF-9487-4CAB-84E1-63CAA746722F}" type="presParOf" srcId="{A7FF131D-16E3-438D-A9C5-A57802324C0E}" destId="{9F85CF0A-3A59-4197-AFFE-59B5967973BB}" srcOrd="1" destOrd="0" presId="urn:microsoft.com/office/officeart/2005/8/layout/hierarchy1"/>
    <dgm:cxn modelId="{153455E7-0E09-4EA1-A3D6-90C40C5AFEF2}" type="presParOf" srcId="{9F85CF0A-3A59-4197-AFFE-59B5967973BB}" destId="{68FC75F0-0C68-4259-9FBC-93545229BA09}" srcOrd="0" destOrd="0" presId="urn:microsoft.com/office/officeart/2005/8/layout/hierarchy1"/>
    <dgm:cxn modelId="{3D163C68-BA13-4E37-9C57-F5D3507C7539}" type="presParOf" srcId="{9F85CF0A-3A59-4197-AFFE-59B5967973BB}" destId="{EB37ED50-2844-49BE-A14C-E0B50B154C34}" srcOrd="1" destOrd="0" presId="urn:microsoft.com/office/officeart/2005/8/layout/hierarchy1"/>
    <dgm:cxn modelId="{51C555B8-F4E4-441B-9BF7-916886B3D9B3}" type="presParOf" srcId="{EB37ED50-2844-49BE-A14C-E0B50B154C34}" destId="{9A28BBF0-666A-43A9-9F4B-D94E48736318}" srcOrd="0" destOrd="0" presId="urn:microsoft.com/office/officeart/2005/8/layout/hierarchy1"/>
    <dgm:cxn modelId="{D3323B26-F383-43F9-AD5E-BCE5BC3BADA5}" type="presParOf" srcId="{9A28BBF0-666A-43A9-9F4B-D94E48736318}" destId="{0846CA59-5CDD-41B8-BC54-CE0E94343FAE}" srcOrd="0" destOrd="0" presId="urn:microsoft.com/office/officeart/2005/8/layout/hierarchy1"/>
    <dgm:cxn modelId="{9DCFF915-6F15-4A99-B362-5AF5F54ADDB9}" type="presParOf" srcId="{9A28BBF0-666A-43A9-9F4B-D94E48736318}" destId="{0FB3667D-2B82-46B1-9999-58D6F1C7E883}" srcOrd="1" destOrd="0" presId="urn:microsoft.com/office/officeart/2005/8/layout/hierarchy1"/>
    <dgm:cxn modelId="{0882406D-81F0-4F64-A51C-CD6255A8ADA9}" type="presParOf" srcId="{EB37ED50-2844-49BE-A14C-E0B50B154C34}" destId="{A0F2FDEA-8BC7-4358-ABE6-93BAC6DF5B91}" srcOrd="1" destOrd="0" presId="urn:microsoft.com/office/officeart/2005/8/layout/hierarchy1"/>
    <dgm:cxn modelId="{0D0BD27A-FA83-4240-9FF0-DAEE6A04A861}" type="presParOf" srcId="{A0F2FDEA-8BC7-4358-ABE6-93BAC6DF5B91}" destId="{3BDEE599-E9C1-48D5-8C78-B443F10324E7}" srcOrd="0" destOrd="0" presId="urn:microsoft.com/office/officeart/2005/8/layout/hierarchy1"/>
    <dgm:cxn modelId="{DA9416B0-2D05-4FEA-821A-B59FB7C1E2DF}" type="presParOf" srcId="{A0F2FDEA-8BC7-4358-ABE6-93BAC6DF5B91}" destId="{7D51749A-106D-4CB8-9163-B49F559DF1AA}" srcOrd="1" destOrd="0" presId="urn:microsoft.com/office/officeart/2005/8/layout/hierarchy1"/>
    <dgm:cxn modelId="{FC12FA5D-76A7-4897-AF14-CBFA4D10D8CB}" type="presParOf" srcId="{7D51749A-106D-4CB8-9163-B49F559DF1AA}" destId="{6161624A-6CAE-447A-A0C0-8075154CF02D}" srcOrd="0" destOrd="0" presId="urn:microsoft.com/office/officeart/2005/8/layout/hierarchy1"/>
    <dgm:cxn modelId="{42B8412F-0937-4D9A-9CF1-4093849E1517}" type="presParOf" srcId="{6161624A-6CAE-447A-A0C0-8075154CF02D}" destId="{539C2FD3-A4D5-42B9-9D1B-DF578B13BD9B}" srcOrd="0" destOrd="0" presId="urn:microsoft.com/office/officeart/2005/8/layout/hierarchy1"/>
    <dgm:cxn modelId="{89586B22-AC24-4D28-9557-759D967E5D94}" type="presParOf" srcId="{6161624A-6CAE-447A-A0C0-8075154CF02D}" destId="{4B8BCE8D-D962-431B-A04E-AE64A13CE83E}" srcOrd="1" destOrd="0" presId="urn:microsoft.com/office/officeart/2005/8/layout/hierarchy1"/>
    <dgm:cxn modelId="{62C10ADF-DB37-43F9-801F-DDB6D2F4FC0F}" type="presParOf" srcId="{7D51749A-106D-4CB8-9163-B49F559DF1AA}" destId="{134EEEBF-C2BF-41B4-98EE-4B81A5C1147A}" srcOrd="1" destOrd="0" presId="urn:microsoft.com/office/officeart/2005/8/layout/hierarchy1"/>
    <dgm:cxn modelId="{20CFC76B-B0FA-4957-AECA-F7B819E9E2F1}" type="presParOf" srcId="{134EEEBF-C2BF-41B4-98EE-4B81A5C1147A}" destId="{AC2C0D81-BA09-4F55-A2B5-26521B3937A9}" srcOrd="0" destOrd="0" presId="urn:microsoft.com/office/officeart/2005/8/layout/hierarchy1"/>
    <dgm:cxn modelId="{7AF6501F-BC5A-4352-9F18-24444D8F5ABC}" type="presParOf" srcId="{134EEEBF-C2BF-41B4-98EE-4B81A5C1147A}" destId="{9DFEF439-A66C-448E-AAC2-8A6E70165067}" srcOrd="1" destOrd="0" presId="urn:microsoft.com/office/officeart/2005/8/layout/hierarchy1"/>
    <dgm:cxn modelId="{64F02CB3-D2A7-46FD-8E24-EBD4BAEEE102}" type="presParOf" srcId="{9DFEF439-A66C-448E-AAC2-8A6E70165067}" destId="{22EDB77A-E219-43AC-8C51-B8399C4A5CBA}" srcOrd="0" destOrd="0" presId="urn:microsoft.com/office/officeart/2005/8/layout/hierarchy1"/>
    <dgm:cxn modelId="{52FAC5D9-245B-4C3F-B8B4-DE8A10828E16}" type="presParOf" srcId="{22EDB77A-E219-43AC-8C51-B8399C4A5CBA}" destId="{3CB02D8C-72D4-4BA5-BD50-1FBE48EF0ED0}" srcOrd="0" destOrd="0" presId="urn:microsoft.com/office/officeart/2005/8/layout/hierarchy1"/>
    <dgm:cxn modelId="{3799A966-DD8F-43E0-90E1-942A0CF0763E}" type="presParOf" srcId="{22EDB77A-E219-43AC-8C51-B8399C4A5CBA}" destId="{0276F7BC-27AE-427C-BB9F-428D55DE812F}" srcOrd="1" destOrd="0" presId="urn:microsoft.com/office/officeart/2005/8/layout/hierarchy1"/>
    <dgm:cxn modelId="{4B8F4432-BB58-486D-8B33-8D09A4053C54}" type="presParOf" srcId="{9DFEF439-A66C-448E-AAC2-8A6E70165067}" destId="{1BB57CE9-BDC3-440E-A34D-6C6DE9B109F4}" srcOrd="1" destOrd="0" presId="urn:microsoft.com/office/officeart/2005/8/layout/hierarchy1"/>
    <dgm:cxn modelId="{BD10BDE6-D747-4022-91B9-CA0929D2E5FA}" type="presParOf" srcId="{134EEEBF-C2BF-41B4-98EE-4B81A5C1147A}" destId="{251242BE-91C4-4820-94EF-49B01E6AEC3C}" srcOrd="2" destOrd="0" presId="urn:microsoft.com/office/officeart/2005/8/layout/hierarchy1"/>
    <dgm:cxn modelId="{0F8244F1-CA96-4D87-B773-63478D75B745}" type="presParOf" srcId="{134EEEBF-C2BF-41B4-98EE-4B81A5C1147A}" destId="{635372C6-1D08-4456-9616-2767115E2B70}" srcOrd="3" destOrd="0" presId="urn:microsoft.com/office/officeart/2005/8/layout/hierarchy1"/>
    <dgm:cxn modelId="{EECDBDBE-5E9D-40E9-90DB-91D92463EB5B}" type="presParOf" srcId="{635372C6-1D08-4456-9616-2767115E2B70}" destId="{D183F524-528C-4F43-B801-D95D5DC1DB33}" srcOrd="0" destOrd="0" presId="urn:microsoft.com/office/officeart/2005/8/layout/hierarchy1"/>
    <dgm:cxn modelId="{48EA81DA-EFD9-454B-B535-873E1EF9603D}" type="presParOf" srcId="{D183F524-528C-4F43-B801-D95D5DC1DB33}" destId="{F61484CE-3C29-4387-8FDC-D31815CE236D}" srcOrd="0" destOrd="0" presId="urn:microsoft.com/office/officeart/2005/8/layout/hierarchy1"/>
    <dgm:cxn modelId="{1D2BF4CD-EA83-4D8D-8AA1-D765107B7859}" type="presParOf" srcId="{D183F524-528C-4F43-B801-D95D5DC1DB33}" destId="{66408773-55F4-43F3-B319-5E1065F57560}" srcOrd="1" destOrd="0" presId="urn:microsoft.com/office/officeart/2005/8/layout/hierarchy1"/>
    <dgm:cxn modelId="{98A11A79-EB76-416A-997E-F98EDCEAA8DC}" type="presParOf" srcId="{635372C6-1D08-4456-9616-2767115E2B70}" destId="{22CB2D51-2BC3-4968-AB7C-BF6CA6F71C6D}" srcOrd="1" destOrd="0" presId="urn:microsoft.com/office/officeart/2005/8/layout/hierarchy1"/>
    <dgm:cxn modelId="{398D1F72-0023-4B8C-8E3C-B1167BFA6B68}" type="presParOf" srcId="{9F85CF0A-3A59-4197-AFFE-59B5967973BB}" destId="{00F1BF5E-A74F-4DCB-9CB7-CC9D349E19D7}" srcOrd="2" destOrd="0" presId="urn:microsoft.com/office/officeart/2005/8/layout/hierarchy1"/>
    <dgm:cxn modelId="{DCB22220-2BD3-473C-9EA1-2FA989E0ECE0}" type="presParOf" srcId="{9F85CF0A-3A59-4197-AFFE-59B5967973BB}" destId="{483B9A31-CD93-40AD-947D-291740328275}" srcOrd="3" destOrd="0" presId="urn:microsoft.com/office/officeart/2005/8/layout/hierarchy1"/>
    <dgm:cxn modelId="{6BD978AE-D990-40E3-8C09-70ED288FB4BD}" type="presParOf" srcId="{483B9A31-CD93-40AD-947D-291740328275}" destId="{9D1F0903-F8E6-49E9-8311-BAD040DC1460}" srcOrd="0" destOrd="0" presId="urn:microsoft.com/office/officeart/2005/8/layout/hierarchy1"/>
    <dgm:cxn modelId="{7D3D62EE-2E6A-41C2-A562-94790C25C4B4}" type="presParOf" srcId="{9D1F0903-F8E6-49E9-8311-BAD040DC1460}" destId="{E63EE583-4BE1-4F3D-B38D-D7D99BB86C03}" srcOrd="0" destOrd="0" presId="urn:microsoft.com/office/officeart/2005/8/layout/hierarchy1"/>
    <dgm:cxn modelId="{997BD925-3F37-41F7-9BE1-B2928A5C189B}" type="presParOf" srcId="{9D1F0903-F8E6-49E9-8311-BAD040DC1460}" destId="{CFE4E90A-49D3-4C65-BBDF-D38D405EA8A1}" srcOrd="1" destOrd="0" presId="urn:microsoft.com/office/officeart/2005/8/layout/hierarchy1"/>
    <dgm:cxn modelId="{1D3BCF9F-7003-48D8-9D34-F1A940FAF9CD}" type="presParOf" srcId="{483B9A31-CD93-40AD-947D-291740328275}" destId="{DE693B75-4F44-4816-AD4A-918D85DB2796}" srcOrd="1" destOrd="0" presId="urn:microsoft.com/office/officeart/2005/8/layout/hierarchy1"/>
    <dgm:cxn modelId="{2BFA5027-C481-4D28-A09F-E24D56629B09}" type="presParOf" srcId="{DE693B75-4F44-4816-AD4A-918D85DB2796}" destId="{DEEACDEC-3266-4FA2-9B3D-9ABF508DCC93}" srcOrd="0" destOrd="0" presId="urn:microsoft.com/office/officeart/2005/8/layout/hierarchy1"/>
    <dgm:cxn modelId="{017EB75C-EBC5-44F9-BE86-D86183C6BAD4}" type="presParOf" srcId="{DE693B75-4F44-4816-AD4A-918D85DB2796}" destId="{BE537BA7-D48F-4C65-8304-0B4C8067FC39}" srcOrd="1" destOrd="0" presId="urn:microsoft.com/office/officeart/2005/8/layout/hierarchy1"/>
    <dgm:cxn modelId="{33BFE6FA-0119-4017-AA24-F686831CFD86}" type="presParOf" srcId="{BE537BA7-D48F-4C65-8304-0B4C8067FC39}" destId="{8F929474-F3AA-44A1-957F-F6500411227B}" srcOrd="0" destOrd="0" presId="urn:microsoft.com/office/officeart/2005/8/layout/hierarchy1"/>
    <dgm:cxn modelId="{16FDD5BA-3C66-4D93-8FB0-63A336F337BE}" type="presParOf" srcId="{8F929474-F3AA-44A1-957F-F6500411227B}" destId="{E3437E5A-9AA0-49C8-B2D4-2AD668CA4F9E}" srcOrd="0" destOrd="0" presId="urn:microsoft.com/office/officeart/2005/8/layout/hierarchy1"/>
    <dgm:cxn modelId="{FF8B4C14-6957-4496-9122-234A9CCE9961}" type="presParOf" srcId="{8F929474-F3AA-44A1-957F-F6500411227B}" destId="{46A411B7-DB26-4675-9965-5137B87D9B3A}" srcOrd="1" destOrd="0" presId="urn:microsoft.com/office/officeart/2005/8/layout/hierarchy1"/>
    <dgm:cxn modelId="{6A6F6282-803A-49BA-A78D-97BE64E38AEC}" type="presParOf" srcId="{BE537BA7-D48F-4C65-8304-0B4C8067FC39}" destId="{18673A0C-C04C-4A82-9394-7E28B4E3C39D}" srcOrd="1" destOrd="0" presId="urn:microsoft.com/office/officeart/2005/8/layout/hierarchy1"/>
    <dgm:cxn modelId="{DAD6E759-0CA1-4433-BF43-C1AD372BCA52}" type="presParOf" srcId="{18673A0C-C04C-4A82-9394-7E28B4E3C39D}" destId="{6EC35A96-9670-4092-A44E-1DF413040B31}" srcOrd="0" destOrd="0" presId="urn:microsoft.com/office/officeart/2005/8/layout/hierarchy1"/>
    <dgm:cxn modelId="{2015AA64-0788-4B92-80A8-CCFEEE28A1FB}" type="presParOf" srcId="{18673A0C-C04C-4A82-9394-7E28B4E3C39D}" destId="{03171193-D70A-46FD-8C2B-3555639449C8}" srcOrd="1" destOrd="0" presId="urn:microsoft.com/office/officeart/2005/8/layout/hierarchy1"/>
    <dgm:cxn modelId="{DC8E78FF-43DB-42BB-87FD-5004C4DFF8E8}" type="presParOf" srcId="{03171193-D70A-46FD-8C2B-3555639449C8}" destId="{E0D8AD9A-E858-456C-BF38-200A74B13985}" srcOrd="0" destOrd="0" presId="urn:microsoft.com/office/officeart/2005/8/layout/hierarchy1"/>
    <dgm:cxn modelId="{0C4F6F64-9178-4E2C-9CC6-1D5592135EE8}" type="presParOf" srcId="{E0D8AD9A-E858-456C-BF38-200A74B13985}" destId="{01E01491-E21B-48E3-8660-CD337A8C85FF}" srcOrd="0" destOrd="0" presId="urn:microsoft.com/office/officeart/2005/8/layout/hierarchy1"/>
    <dgm:cxn modelId="{898D3BE9-F955-47D1-83B9-21EA3098ABBA}" type="presParOf" srcId="{E0D8AD9A-E858-456C-BF38-200A74B13985}" destId="{2118F1DD-D756-4B5A-A9F1-FE546651D52E}" srcOrd="1" destOrd="0" presId="urn:microsoft.com/office/officeart/2005/8/layout/hierarchy1"/>
    <dgm:cxn modelId="{52C5E289-9B79-468C-AFF0-CBC4F84F1F07}" type="presParOf" srcId="{03171193-D70A-46FD-8C2B-3555639449C8}" destId="{B2F4A0F1-BCB3-4333-BA36-1117186F86F4}" srcOrd="1" destOrd="0" presId="urn:microsoft.com/office/officeart/2005/8/layout/hierarchy1"/>
    <dgm:cxn modelId="{3D85A8BF-8C8B-476F-BC12-D1DFE402FDFA}" type="presParOf" srcId="{DE693B75-4F44-4816-AD4A-918D85DB2796}" destId="{82FE5C20-E01E-473E-8A25-2D4B474A7241}" srcOrd="2" destOrd="0" presId="urn:microsoft.com/office/officeart/2005/8/layout/hierarchy1"/>
    <dgm:cxn modelId="{BEB517C9-8E7C-4BA2-ACDD-F15974BE70A9}" type="presParOf" srcId="{DE693B75-4F44-4816-AD4A-918D85DB2796}" destId="{340E2C5F-73E7-4E55-B5D0-B486E72E5A1A}" srcOrd="3" destOrd="0" presId="urn:microsoft.com/office/officeart/2005/8/layout/hierarchy1"/>
    <dgm:cxn modelId="{4340378F-9F53-4BE4-87E6-49DC61C9EFA4}" type="presParOf" srcId="{340E2C5F-73E7-4E55-B5D0-B486E72E5A1A}" destId="{89016DF2-69E8-4F93-8C29-80A29BFD0B77}" srcOrd="0" destOrd="0" presId="urn:microsoft.com/office/officeart/2005/8/layout/hierarchy1"/>
    <dgm:cxn modelId="{4B58689B-CEFF-42A0-8615-339374001550}" type="presParOf" srcId="{89016DF2-69E8-4F93-8C29-80A29BFD0B77}" destId="{0F3BA54A-6D6F-4189-8455-CA8E39540432}" srcOrd="0" destOrd="0" presId="urn:microsoft.com/office/officeart/2005/8/layout/hierarchy1"/>
    <dgm:cxn modelId="{F4DDFC78-7B70-494D-8BC7-E8A969FC5B94}" type="presParOf" srcId="{89016DF2-69E8-4F93-8C29-80A29BFD0B77}" destId="{678686D2-7A3C-4F3D-852A-392517820587}" srcOrd="1" destOrd="0" presId="urn:microsoft.com/office/officeart/2005/8/layout/hierarchy1"/>
    <dgm:cxn modelId="{132A5B20-92CB-4D27-87C7-05DACD8E3DEC}" type="presParOf" srcId="{340E2C5F-73E7-4E55-B5D0-B486E72E5A1A}" destId="{820DA43F-9EA7-401B-AE8F-B02FD3EE19CA}" srcOrd="1" destOrd="0" presId="urn:microsoft.com/office/officeart/2005/8/layout/hierarchy1"/>
    <dgm:cxn modelId="{A2315808-CB4D-47DA-B4FE-4DE4A9B6F12F}" type="presParOf" srcId="{820DA43F-9EA7-401B-AE8F-B02FD3EE19CA}" destId="{4B276FFE-6594-486F-9B7E-2CA86D6E3640}" srcOrd="0" destOrd="0" presId="urn:microsoft.com/office/officeart/2005/8/layout/hierarchy1"/>
    <dgm:cxn modelId="{BF5A36AA-3281-446E-95FE-EBBE008371DB}" type="presParOf" srcId="{820DA43F-9EA7-401B-AE8F-B02FD3EE19CA}" destId="{AA0D27AD-1D0F-495B-9C57-58B30F8FBC62}" srcOrd="1" destOrd="0" presId="urn:microsoft.com/office/officeart/2005/8/layout/hierarchy1"/>
    <dgm:cxn modelId="{9E20DB77-3BA0-4097-B8A3-2387D7CA5A7F}" type="presParOf" srcId="{AA0D27AD-1D0F-495B-9C57-58B30F8FBC62}" destId="{D036F568-DA72-4115-973B-21ED165D57A3}" srcOrd="0" destOrd="0" presId="urn:microsoft.com/office/officeart/2005/8/layout/hierarchy1"/>
    <dgm:cxn modelId="{896736C4-2D3B-45B9-947D-EF01F9015C55}" type="presParOf" srcId="{D036F568-DA72-4115-973B-21ED165D57A3}" destId="{C576E5F8-A87C-4145-A999-05CA7596071A}" srcOrd="0" destOrd="0" presId="urn:microsoft.com/office/officeart/2005/8/layout/hierarchy1"/>
    <dgm:cxn modelId="{08B4A1F1-52C7-4E43-A114-8B50770AF152}" type="presParOf" srcId="{D036F568-DA72-4115-973B-21ED165D57A3}" destId="{A8B412EC-7338-4591-8D55-0FAED45203AF}" srcOrd="1" destOrd="0" presId="urn:microsoft.com/office/officeart/2005/8/layout/hierarchy1"/>
    <dgm:cxn modelId="{3613D672-FD5B-4E2F-8189-ED4634E72FCB}" type="presParOf" srcId="{AA0D27AD-1D0F-495B-9C57-58B30F8FBC62}" destId="{6B81E1CB-F621-4EF6-86E7-95CCD30A9E99}" srcOrd="1" destOrd="0" presId="urn:microsoft.com/office/officeart/2005/8/layout/hierarchy1"/>
    <dgm:cxn modelId="{2C1C5B21-7335-4417-A2FB-DA96E92510A8}" type="presParOf" srcId="{820DA43F-9EA7-401B-AE8F-B02FD3EE19CA}" destId="{B324D6F2-F7A7-4CBE-BB8E-96AFCDB720D4}" srcOrd="2" destOrd="0" presId="urn:microsoft.com/office/officeart/2005/8/layout/hierarchy1"/>
    <dgm:cxn modelId="{083BAEAD-C2B0-46E5-AC08-4F8B088AD966}" type="presParOf" srcId="{820DA43F-9EA7-401B-AE8F-B02FD3EE19CA}" destId="{C3543644-E509-4C10-A7E7-6ED1E1B944F2}" srcOrd="3" destOrd="0" presId="urn:microsoft.com/office/officeart/2005/8/layout/hierarchy1"/>
    <dgm:cxn modelId="{A0823352-21B5-4613-82A1-7322ADE1E2D7}" type="presParOf" srcId="{C3543644-E509-4C10-A7E7-6ED1E1B944F2}" destId="{AC7077D4-0EDA-47F3-A703-8B4996E6B64E}" srcOrd="0" destOrd="0" presId="urn:microsoft.com/office/officeart/2005/8/layout/hierarchy1"/>
    <dgm:cxn modelId="{EAA7104C-469F-4F58-A6B0-7B1864862539}" type="presParOf" srcId="{AC7077D4-0EDA-47F3-A703-8B4996E6B64E}" destId="{AED305DD-2719-4723-A9A1-D7E747F30EB0}" srcOrd="0" destOrd="0" presId="urn:microsoft.com/office/officeart/2005/8/layout/hierarchy1"/>
    <dgm:cxn modelId="{AEDBB625-739A-4809-B6DF-C060DD2398A7}" type="presParOf" srcId="{AC7077D4-0EDA-47F3-A703-8B4996E6B64E}" destId="{0758D3C3-05B1-454C-84B9-7E646AACEE64}" srcOrd="1" destOrd="0" presId="urn:microsoft.com/office/officeart/2005/8/layout/hierarchy1"/>
    <dgm:cxn modelId="{A5C110FE-722D-4085-ADCC-08D1C1D01F46}" type="presParOf" srcId="{C3543644-E509-4C10-A7E7-6ED1E1B944F2}" destId="{A523CDDD-BB9C-4053-AB0B-76D544D29B8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24D6F2-F7A7-4CBE-BB8E-96AFCDB720D4}">
      <dsp:nvSpPr>
        <dsp:cNvPr id="0" name=""/>
        <dsp:cNvSpPr/>
      </dsp:nvSpPr>
      <dsp:spPr>
        <a:xfrm>
          <a:off x="10614342" y="5222608"/>
          <a:ext cx="1283350" cy="610758"/>
        </a:xfrm>
        <a:custGeom>
          <a:avLst/>
          <a:gdLst/>
          <a:ahLst/>
          <a:cxnLst/>
          <a:rect l="0" t="0" r="0" b="0"/>
          <a:pathLst>
            <a:path>
              <a:moveTo>
                <a:pt x="0" y="0"/>
              </a:moveTo>
              <a:lnTo>
                <a:pt x="0" y="416213"/>
              </a:lnTo>
              <a:lnTo>
                <a:pt x="1283350" y="416213"/>
              </a:lnTo>
              <a:lnTo>
                <a:pt x="1283350" y="61075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276FFE-6594-486F-9B7E-2CA86D6E3640}">
      <dsp:nvSpPr>
        <dsp:cNvPr id="0" name=""/>
        <dsp:cNvSpPr/>
      </dsp:nvSpPr>
      <dsp:spPr>
        <a:xfrm>
          <a:off x="9330991" y="5222608"/>
          <a:ext cx="1283350" cy="610758"/>
        </a:xfrm>
        <a:custGeom>
          <a:avLst/>
          <a:gdLst/>
          <a:ahLst/>
          <a:cxnLst/>
          <a:rect l="0" t="0" r="0" b="0"/>
          <a:pathLst>
            <a:path>
              <a:moveTo>
                <a:pt x="1283350" y="0"/>
              </a:moveTo>
              <a:lnTo>
                <a:pt x="1283350" y="416213"/>
              </a:lnTo>
              <a:lnTo>
                <a:pt x="0" y="416213"/>
              </a:lnTo>
              <a:lnTo>
                <a:pt x="0" y="61075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FE5C20-E01E-473E-8A25-2D4B474A7241}">
      <dsp:nvSpPr>
        <dsp:cNvPr id="0" name=""/>
        <dsp:cNvSpPr/>
      </dsp:nvSpPr>
      <dsp:spPr>
        <a:xfrm>
          <a:off x="8886514" y="3278332"/>
          <a:ext cx="1727828" cy="610758"/>
        </a:xfrm>
        <a:custGeom>
          <a:avLst/>
          <a:gdLst/>
          <a:ahLst/>
          <a:cxnLst/>
          <a:rect l="0" t="0" r="0" b="0"/>
          <a:pathLst>
            <a:path>
              <a:moveTo>
                <a:pt x="0" y="0"/>
              </a:moveTo>
              <a:lnTo>
                <a:pt x="0" y="416213"/>
              </a:lnTo>
              <a:lnTo>
                <a:pt x="1727828" y="416213"/>
              </a:lnTo>
              <a:lnTo>
                <a:pt x="1727828" y="61075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C35A96-9670-4092-A44E-1DF413040B31}">
      <dsp:nvSpPr>
        <dsp:cNvPr id="0" name=""/>
        <dsp:cNvSpPr/>
      </dsp:nvSpPr>
      <dsp:spPr>
        <a:xfrm>
          <a:off x="6530512" y="5222608"/>
          <a:ext cx="91440" cy="610758"/>
        </a:xfrm>
        <a:custGeom>
          <a:avLst/>
          <a:gdLst/>
          <a:ahLst/>
          <a:cxnLst/>
          <a:rect l="0" t="0" r="0" b="0"/>
          <a:pathLst>
            <a:path>
              <a:moveTo>
                <a:pt x="45720" y="0"/>
              </a:moveTo>
              <a:lnTo>
                <a:pt x="45720" y="61075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EACDEC-3266-4FA2-9B3D-9ABF508DCC93}">
      <dsp:nvSpPr>
        <dsp:cNvPr id="0" name=""/>
        <dsp:cNvSpPr/>
      </dsp:nvSpPr>
      <dsp:spPr>
        <a:xfrm>
          <a:off x="6576232" y="3278332"/>
          <a:ext cx="2310281" cy="610758"/>
        </a:xfrm>
        <a:custGeom>
          <a:avLst/>
          <a:gdLst/>
          <a:ahLst/>
          <a:cxnLst/>
          <a:rect l="0" t="0" r="0" b="0"/>
          <a:pathLst>
            <a:path>
              <a:moveTo>
                <a:pt x="2310281" y="0"/>
              </a:moveTo>
              <a:lnTo>
                <a:pt x="2310281" y="416213"/>
              </a:lnTo>
              <a:lnTo>
                <a:pt x="0" y="416213"/>
              </a:lnTo>
              <a:lnTo>
                <a:pt x="0" y="61075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F1BF5E-A74F-4DCB-9CB7-CC9D349E19D7}">
      <dsp:nvSpPr>
        <dsp:cNvPr id="0" name=""/>
        <dsp:cNvSpPr/>
      </dsp:nvSpPr>
      <dsp:spPr>
        <a:xfrm>
          <a:off x="5712318" y="1334055"/>
          <a:ext cx="3174195" cy="610758"/>
        </a:xfrm>
        <a:custGeom>
          <a:avLst/>
          <a:gdLst/>
          <a:ahLst/>
          <a:cxnLst/>
          <a:rect l="0" t="0" r="0" b="0"/>
          <a:pathLst>
            <a:path>
              <a:moveTo>
                <a:pt x="0" y="0"/>
              </a:moveTo>
              <a:lnTo>
                <a:pt x="0" y="416213"/>
              </a:lnTo>
              <a:lnTo>
                <a:pt x="3174195" y="416213"/>
              </a:lnTo>
              <a:lnTo>
                <a:pt x="3174195" y="61075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1242BE-91C4-4820-94EF-49B01E6AEC3C}">
      <dsp:nvSpPr>
        <dsp:cNvPr id="0" name=""/>
        <dsp:cNvSpPr/>
      </dsp:nvSpPr>
      <dsp:spPr>
        <a:xfrm>
          <a:off x="2538123" y="5222608"/>
          <a:ext cx="1283350" cy="610758"/>
        </a:xfrm>
        <a:custGeom>
          <a:avLst/>
          <a:gdLst/>
          <a:ahLst/>
          <a:cxnLst/>
          <a:rect l="0" t="0" r="0" b="0"/>
          <a:pathLst>
            <a:path>
              <a:moveTo>
                <a:pt x="0" y="0"/>
              </a:moveTo>
              <a:lnTo>
                <a:pt x="0" y="416213"/>
              </a:lnTo>
              <a:lnTo>
                <a:pt x="1283350" y="416213"/>
              </a:lnTo>
              <a:lnTo>
                <a:pt x="1283350" y="61075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2C0D81-BA09-4F55-A2B5-26521B3937A9}">
      <dsp:nvSpPr>
        <dsp:cNvPr id="0" name=""/>
        <dsp:cNvSpPr/>
      </dsp:nvSpPr>
      <dsp:spPr>
        <a:xfrm>
          <a:off x="1254772" y="5222608"/>
          <a:ext cx="1283350" cy="610758"/>
        </a:xfrm>
        <a:custGeom>
          <a:avLst/>
          <a:gdLst/>
          <a:ahLst/>
          <a:cxnLst/>
          <a:rect l="0" t="0" r="0" b="0"/>
          <a:pathLst>
            <a:path>
              <a:moveTo>
                <a:pt x="1283350" y="0"/>
              </a:moveTo>
              <a:lnTo>
                <a:pt x="1283350" y="416213"/>
              </a:lnTo>
              <a:lnTo>
                <a:pt x="0" y="416213"/>
              </a:lnTo>
              <a:lnTo>
                <a:pt x="0" y="61075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DEE599-E9C1-48D5-8C78-B443F10324E7}">
      <dsp:nvSpPr>
        <dsp:cNvPr id="0" name=""/>
        <dsp:cNvSpPr/>
      </dsp:nvSpPr>
      <dsp:spPr>
        <a:xfrm>
          <a:off x="2492403" y="3278332"/>
          <a:ext cx="91440" cy="610758"/>
        </a:xfrm>
        <a:custGeom>
          <a:avLst/>
          <a:gdLst/>
          <a:ahLst/>
          <a:cxnLst/>
          <a:rect l="0" t="0" r="0" b="0"/>
          <a:pathLst>
            <a:path>
              <a:moveTo>
                <a:pt x="45720" y="0"/>
              </a:moveTo>
              <a:lnTo>
                <a:pt x="45720" y="61075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FC75F0-0C68-4259-9FBC-93545229BA09}">
      <dsp:nvSpPr>
        <dsp:cNvPr id="0" name=""/>
        <dsp:cNvSpPr/>
      </dsp:nvSpPr>
      <dsp:spPr>
        <a:xfrm>
          <a:off x="2538123" y="1334055"/>
          <a:ext cx="3174195" cy="610758"/>
        </a:xfrm>
        <a:custGeom>
          <a:avLst/>
          <a:gdLst/>
          <a:ahLst/>
          <a:cxnLst/>
          <a:rect l="0" t="0" r="0" b="0"/>
          <a:pathLst>
            <a:path>
              <a:moveTo>
                <a:pt x="3174195" y="0"/>
              </a:moveTo>
              <a:lnTo>
                <a:pt x="3174195" y="416213"/>
              </a:lnTo>
              <a:lnTo>
                <a:pt x="0" y="416213"/>
              </a:lnTo>
              <a:lnTo>
                <a:pt x="0" y="61075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91F3EA-5D90-43D1-8C85-28B58BAC1585}">
      <dsp:nvSpPr>
        <dsp:cNvPr id="0" name=""/>
        <dsp:cNvSpPr/>
      </dsp:nvSpPr>
      <dsp:spPr>
        <a:xfrm>
          <a:off x="4662304" y="537"/>
          <a:ext cx="2100028" cy="133351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5F1FC6-23D3-422E-BFB0-9207825E4EAF}">
      <dsp:nvSpPr>
        <dsp:cNvPr id="0" name=""/>
        <dsp:cNvSpPr/>
      </dsp:nvSpPr>
      <dsp:spPr>
        <a:xfrm>
          <a:off x="4895640" y="222207"/>
          <a:ext cx="2100028" cy="133351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latinLnBrk="1">
            <a:lnSpc>
              <a:spcPct val="90000"/>
            </a:lnSpc>
            <a:spcBef>
              <a:spcPct val="0"/>
            </a:spcBef>
            <a:spcAft>
              <a:spcPct val="35000"/>
            </a:spcAft>
            <a:buFont typeface="Arial" panose="020B0604020202020204" pitchFamily="34" charset="0"/>
            <a:buNone/>
          </a:pPr>
          <a:r>
            <a:rPr lang="en-US" altLang="ko-KR" sz="1500" b="1" kern="1200" dirty="0">
              <a:latin typeface="Times New Roman" panose="02020603050405020304" pitchFamily="18" charset="0"/>
              <a:ea typeface="KoPub돋움체 Bold" panose="00000800000000000000"/>
              <a:cs typeface="Times New Roman" panose="02020603050405020304" pitchFamily="18" charset="0"/>
            </a:rPr>
            <a:t>Optical Surveillance</a:t>
          </a:r>
          <a:endParaRPr lang="ko-KR" altLang="en-US" sz="1500" b="1" kern="1200" dirty="0"/>
        </a:p>
      </dsp:txBody>
      <dsp:txXfrm>
        <a:off x="4934697" y="261264"/>
        <a:ext cx="2021914" cy="1255404"/>
      </dsp:txXfrm>
    </dsp:sp>
    <dsp:sp modelId="{0846CA59-5CDD-41B8-BC54-CE0E94343FAE}">
      <dsp:nvSpPr>
        <dsp:cNvPr id="0" name=""/>
        <dsp:cNvSpPr/>
      </dsp:nvSpPr>
      <dsp:spPr>
        <a:xfrm>
          <a:off x="1488108" y="1944813"/>
          <a:ext cx="2100028" cy="133351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B3667D-2B82-46B1-9999-58D6F1C7E883}">
      <dsp:nvSpPr>
        <dsp:cNvPr id="0" name=""/>
        <dsp:cNvSpPr/>
      </dsp:nvSpPr>
      <dsp:spPr>
        <a:xfrm>
          <a:off x="1721445" y="2166483"/>
          <a:ext cx="2100028" cy="1333518"/>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latinLnBrk="1">
            <a:lnSpc>
              <a:spcPct val="90000"/>
            </a:lnSpc>
            <a:spcBef>
              <a:spcPct val="0"/>
            </a:spcBef>
            <a:spcAft>
              <a:spcPct val="35000"/>
            </a:spcAft>
            <a:buNone/>
          </a:pPr>
          <a:r>
            <a:rPr lang="en-US" altLang="ko-KR" sz="1500" b="1" kern="1200" dirty="0"/>
            <a:t>Astrometry</a:t>
          </a:r>
          <a:endParaRPr lang="ko-KR" altLang="en-US" sz="1500" b="1" kern="1200" dirty="0"/>
        </a:p>
      </dsp:txBody>
      <dsp:txXfrm>
        <a:off x="1760502" y="2205540"/>
        <a:ext cx="2021914" cy="1255404"/>
      </dsp:txXfrm>
    </dsp:sp>
    <dsp:sp modelId="{539C2FD3-A4D5-42B9-9D1B-DF578B13BD9B}">
      <dsp:nvSpPr>
        <dsp:cNvPr id="0" name=""/>
        <dsp:cNvSpPr/>
      </dsp:nvSpPr>
      <dsp:spPr>
        <a:xfrm>
          <a:off x="1338187" y="3889090"/>
          <a:ext cx="2399870" cy="133351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8BCE8D-D962-431B-A04E-AE64A13CE83E}">
      <dsp:nvSpPr>
        <dsp:cNvPr id="0" name=""/>
        <dsp:cNvSpPr/>
      </dsp:nvSpPr>
      <dsp:spPr>
        <a:xfrm>
          <a:off x="1571524" y="4110759"/>
          <a:ext cx="2399870" cy="1333518"/>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latinLnBrk="1">
            <a:lnSpc>
              <a:spcPct val="90000"/>
            </a:lnSpc>
            <a:spcBef>
              <a:spcPct val="0"/>
            </a:spcBef>
            <a:spcAft>
              <a:spcPct val="35000"/>
            </a:spcAft>
            <a:buNone/>
          </a:pPr>
          <a:r>
            <a:rPr lang="en-US" altLang="ko-KR" sz="1500" b="1" kern="1200" dirty="0"/>
            <a:t>Orbit Determination</a:t>
          </a:r>
          <a:endParaRPr lang="ko-KR" altLang="en-US" sz="1500" b="1" kern="1200" dirty="0"/>
        </a:p>
      </dsp:txBody>
      <dsp:txXfrm>
        <a:off x="1610581" y="4149816"/>
        <a:ext cx="2321756" cy="1255404"/>
      </dsp:txXfrm>
    </dsp:sp>
    <dsp:sp modelId="{3CB02D8C-72D4-4BA5-BD50-1FBE48EF0ED0}">
      <dsp:nvSpPr>
        <dsp:cNvPr id="0" name=""/>
        <dsp:cNvSpPr/>
      </dsp:nvSpPr>
      <dsp:spPr>
        <a:xfrm>
          <a:off x="204758" y="5833366"/>
          <a:ext cx="2100028" cy="1333518"/>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76F7BC-27AE-427C-BB9F-428D55DE812F}">
      <dsp:nvSpPr>
        <dsp:cNvPr id="0" name=""/>
        <dsp:cNvSpPr/>
      </dsp:nvSpPr>
      <dsp:spPr>
        <a:xfrm>
          <a:off x="438094" y="6055036"/>
          <a:ext cx="2100028" cy="1333518"/>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latinLnBrk="1">
            <a:lnSpc>
              <a:spcPct val="90000"/>
            </a:lnSpc>
            <a:spcBef>
              <a:spcPct val="0"/>
            </a:spcBef>
            <a:spcAft>
              <a:spcPct val="35000"/>
            </a:spcAft>
            <a:buNone/>
          </a:pPr>
          <a:r>
            <a:rPr lang="en-US" altLang="ko-KR" sz="1500" b="1" kern="1200" dirty="0"/>
            <a:t>Identification</a:t>
          </a:r>
          <a:endParaRPr lang="ko-KR" altLang="en-US" sz="1500" b="1" kern="1200" dirty="0"/>
        </a:p>
      </dsp:txBody>
      <dsp:txXfrm>
        <a:off x="477151" y="6094093"/>
        <a:ext cx="2021914" cy="1255404"/>
      </dsp:txXfrm>
    </dsp:sp>
    <dsp:sp modelId="{F61484CE-3C29-4387-8FDC-D31815CE236D}">
      <dsp:nvSpPr>
        <dsp:cNvPr id="0" name=""/>
        <dsp:cNvSpPr/>
      </dsp:nvSpPr>
      <dsp:spPr>
        <a:xfrm>
          <a:off x="2771459" y="5833366"/>
          <a:ext cx="2100028" cy="1333518"/>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408773-55F4-43F3-B319-5E1065F57560}">
      <dsp:nvSpPr>
        <dsp:cNvPr id="0" name=""/>
        <dsp:cNvSpPr/>
      </dsp:nvSpPr>
      <dsp:spPr>
        <a:xfrm>
          <a:off x="3004796" y="6055036"/>
          <a:ext cx="2100028" cy="1333518"/>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latinLnBrk="1">
            <a:lnSpc>
              <a:spcPct val="90000"/>
            </a:lnSpc>
            <a:spcBef>
              <a:spcPct val="0"/>
            </a:spcBef>
            <a:spcAft>
              <a:spcPct val="35000"/>
            </a:spcAft>
            <a:buNone/>
          </a:pPr>
          <a:r>
            <a:rPr lang="en-US" altLang="ko-KR" sz="1500" b="1" kern="1200" dirty="0"/>
            <a:t>Tracking</a:t>
          </a:r>
          <a:endParaRPr lang="ko-KR" altLang="en-US" sz="1500" b="1" kern="1200" dirty="0"/>
        </a:p>
      </dsp:txBody>
      <dsp:txXfrm>
        <a:off x="3043853" y="6094093"/>
        <a:ext cx="2021914" cy="1255404"/>
      </dsp:txXfrm>
    </dsp:sp>
    <dsp:sp modelId="{E63EE583-4BE1-4F3D-B38D-D7D99BB86C03}">
      <dsp:nvSpPr>
        <dsp:cNvPr id="0" name=""/>
        <dsp:cNvSpPr/>
      </dsp:nvSpPr>
      <dsp:spPr>
        <a:xfrm>
          <a:off x="7836500" y="1944813"/>
          <a:ext cx="2100028" cy="133351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4E90A-49D3-4C65-BBDF-D38D405EA8A1}">
      <dsp:nvSpPr>
        <dsp:cNvPr id="0" name=""/>
        <dsp:cNvSpPr/>
      </dsp:nvSpPr>
      <dsp:spPr>
        <a:xfrm>
          <a:off x="8069836" y="2166483"/>
          <a:ext cx="2100028" cy="1333518"/>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latinLnBrk="1">
            <a:lnSpc>
              <a:spcPct val="90000"/>
            </a:lnSpc>
            <a:spcBef>
              <a:spcPct val="0"/>
            </a:spcBef>
            <a:spcAft>
              <a:spcPct val="35000"/>
            </a:spcAft>
            <a:buNone/>
          </a:pPr>
          <a:r>
            <a:rPr lang="en-US" altLang="ko-KR" sz="1500" b="1" kern="1200" dirty="0"/>
            <a:t>Photometry</a:t>
          </a:r>
          <a:endParaRPr lang="ko-KR" altLang="en-US" sz="1500" b="1" kern="1200" dirty="0"/>
        </a:p>
      </dsp:txBody>
      <dsp:txXfrm>
        <a:off x="8108893" y="2205540"/>
        <a:ext cx="2021914" cy="1255404"/>
      </dsp:txXfrm>
    </dsp:sp>
    <dsp:sp modelId="{E3437E5A-9AA0-49C8-B2D4-2AD668CA4F9E}">
      <dsp:nvSpPr>
        <dsp:cNvPr id="0" name=""/>
        <dsp:cNvSpPr/>
      </dsp:nvSpPr>
      <dsp:spPr>
        <a:xfrm>
          <a:off x="5526218" y="3889090"/>
          <a:ext cx="2100028" cy="133351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A411B7-DB26-4675-9965-5137B87D9B3A}">
      <dsp:nvSpPr>
        <dsp:cNvPr id="0" name=""/>
        <dsp:cNvSpPr/>
      </dsp:nvSpPr>
      <dsp:spPr>
        <a:xfrm>
          <a:off x="5759555" y="4110759"/>
          <a:ext cx="2100028" cy="1333518"/>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latinLnBrk="1">
            <a:lnSpc>
              <a:spcPct val="90000"/>
            </a:lnSpc>
            <a:spcBef>
              <a:spcPct val="0"/>
            </a:spcBef>
            <a:spcAft>
              <a:spcPct val="35000"/>
            </a:spcAft>
            <a:buNone/>
          </a:pPr>
          <a:r>
            <a:rPr lang="en-US" altLang="ko-KR" sz="1500" b="1" kern="1200" dirty="0"/>
            <a:t>Size Estimation</a:t>
          </a:r>
          <a:endParaRPr lang="ko-KR" altLang="en-US" sz="1500" b="1" kern="1200" dirty="0"/>
        </a:p>
      </dsp:txBody>
      <dsp:txXfrm>
        <a:off x="5798612" y="4149816"/>
        <a:ext cx="2021914" cy="1255404"/>
      </dsp:txXfrm>
    </dsp:sp>
    <dsp:sp modelId="{01E01491-E21B-48E3-8660-CD337A8C85FF}">
      <dsp:nvSpPr>
        <dsp:cNvPr id="0" name=""/>
        <dsp:cNvSpPr/>
      </dsp:nvSpPr>
      <dsp:spPr>
        <a:xfrm>
          <a:off x="5338161" y="5833366"/>
          <a:ext cx="2476143" cy="1333518"/>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18F1DD-D756-4B5A-A9F1-FE546651D52E}">
      <dsp:nvSpPr>
        <dsp:cNvPr id="0" name=""/>
        <dsp:cNvSpPr/>
      </dsp:nvSpPr>
      <dsp:spPr>
        <a:xfrm>
          <a:off x="5571497" y="6055036"/>
          <a:ext cx="2476143" cy="1333518"/>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latinLnBrk="1">
            <a:lnSpc>
              <a:spcPct val="90000"/>
            </a:lnSpc>
            <a:spcBef>
              <a:spcPct val="0"/>
            </a:spcBef>
            <a:spcAft>
              <a:spcPct val="35000"/>
            </a:spcAft>
            <a:buNone/>
          </a:pPr>
          <a:r>
            <a:rPr lang="en-US" altLang="ko-KR" sz="1500" b="1" kern="1200" dirty="0"/>
            <a:t>Impact Energy Prediction</a:t>
          </a:r>
          <a:endParaRPr lang="ko-KR" altLang="en-US" sz="1500" b="1" kern="1200" dirty="0"/>
        </a:p>
      </dsp:txBody>
      <dsp:txXfrm>
        <a:off x="5610554" y="6094093"/>
        <a:ext cx="2398029" cy="1255404"/>
      </dsp:txXfrm>
    </dsp:sp>
    <dsp:sp modelId="{0F3BA54A-6D6F-4189-8455-CA8E39540432}">
      <dsp:nvSpPr>
        <dsp:cNvPr id="0" name=""/>
        <dsp:cNvSpPr/>
      </dsp:nvSpPr>
      <dsp:spPr>
        <a:xfrm>
          <a:off x="8981874" y="3889090"/>
          <a:ext cx="3264935" cy="133351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8686D2-7A3C-4F3D-852A-392517820587}">
      <dsp:nvSpPr>
        <dsp:cNvPr id="0" name=""/>
        <dsp:cNvSpPr/>
      </dsp:nvSpPr>
      <dsp:spPr>
        <a:xfrm>
          <a:off x="9215211" y="4110759"/>
          <a:ext cx="3264935" cy="1333518"/>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latinLnBrk="1">
            <a:lnSpc>
              <a:spcPct val="90000"/>
            </a:lnSpc>
            <a:spcBef>
              <a:spcPct val="0"/>
            </a:spcBef>
            <a:spcAft>
              <a:spcPct val="35000"/>
            </a:spcAft>
            <a:buNone/>
          </a:pPr>
          <a:r>
            <a:rPr lang="en-US" altLang="ko-KR" sz="1500" b="1" kern="1200" dirty="0"/>
            <a:t>Shape &amp; Spin State </a:t>
          </a:r>
        </a:p>
        <a:p>
          <a:pPr marL="0" lvl="0" indent="0" algn="ctr" defTabSz="666750" latinLnBrk="1">
            <a:lnSpc>
              <a:spcPct val="90000"/>
            </a:lnSpc>
            <a:spcBef>
              <a:spcPct val="0"/>
            </a:spcBef>
            <a:spcAft>
              <a:spcPct val="35000"/>
            </a:spcAft>
            <a:buNone/>
          </a:pPr>
          <a:r>
            <a:rPr lang="en-US" altLang="ko-KR" sz="1500" b="1" kern="1200" dirty="0"/>
            <a:t>Analysis</a:t>
          </a:r>
          <a:endParaRPr lang="ko-KR" altLang="en-US" sz="1500" b="1" kern="1200" dirty="0"/>
        </a:p>
      </dsp:txBody>
      <dsp:txXfrm>
        <a:off x="9254268" y="4149816"/>
        <a:ext cx="3186821" cy="1255404"/>
      </dsp:txXfrm>
    </dsp:sp>
    <dsp:sp modelId="{C576E5F8-A87C-4145-A999-05CA7596071A}">
      <dsp:nvSpPr>
        <dsp:cNvPr id="0" name=""/>
        <dsp:cNvSpPr/>
      </dsp:nvSpPr>
      <dsp:spPr>
        <a:xfrm>
          <a:off x="8280977" y="5833366"/>
          <a:ext cx="2100028" cy="1333518"/>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B412EC-7338-4591-8D55-0FAED45203AF}">
      <dsp:nvSpPr>
        <dsp:cNvPr id="0" name=""/>
        <dsp:cNvSpPr/>
      </dsp:nvSpPr>
      <dsp:spPr>
        <a:xfrm>
          <a:off x="8514313" y="6055036"/>
          <a:ext cx="2100028" cy="1333518"/>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latinLnBrk="1">
            <a:lnSpc>
              <a:spcPct val="90000"/>
            </a:lnSpc>
            <a:spcBef>
              <a:spcPct val="0"/>
            </a:spcBef>
            <a:spcAft>
              <a:spcPct val="35000"/>
            </a:spcAft>
            <a:buNone/>
          </a:pPr>
          <a:r>
            <a:rPr lang="en-US" altLang="ko-KR" sz="1500" b="1" kern="1200" dirty="0"/>
            <a:t>Internal Structure</a:t>
          </a:r>
          <a:endParaRPr lang="ko-KR" altLang="en-US" sz="1500" b="1" kern="1200" dirty="0"/>
        </a:p>
      </dsp:txBody>
      <dsp:txXfrm>
        <a:off x="8553370" y="6094093"/>
        <a:ext cx="2021914" cy="1255404"/>
      </dsp:txXfrm>
    </dsp:sp>
    <dsp:sp modelId="{AED305DD-2719-4723-A9A1-D7E747F30EB0}">
      <dsp:nvSpPr>
        <dsp:cNvPr id="0" name=""/>
        <dsp:cNvSpPr/>
      </dsp:nvSpPr>
      <dsp:spPr>
        <a:xfrm>
          <a:off x="10847678" y="5833366"/>
          <a:ext cx="2100028" cy="1333518"/>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58D3C3-05B1-454C-84B9-7E646AACEE64}">
      <dsp:nvSpPr>
        <dsp:cNvPr id="0" name=""/>
        <dsp:cNvSpPr/>
      </dsp:nvSpPr>
      <dsp:spPr>
        <a:xfrm>
          <a:off x="11081015" y="6055036"/>
          <a:ext cx="2100028" cy="1333518"/>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latinLnBrk="1">
            <a:lnSpc>
              <a:spcPct val="90000"/>
            </a:lnSpc>
            <a:spcBef>
              <a:spcPct val="0"/>
            </a:spcBef>
            <a:spcAft>
              <a:spcPct val="35000"/>
            </a:spcAft>
            <a:buNone/>
          </a:pPr>
          <a:r>
            <a:rPr lang="en-US" altLang="ko-KR" sz="1500" b="1" kern="1200" dirty="0"/>
            <a:t>Break-up?</a:t>
          </a:r>
          <a:endParaRPr lang="ko-KR" altLang="en-US" sz="1500" b="1" kern="1200" dirty="0"/>
        </a:p>
      </dsp:txBody>
      <dsp:txXfrm>
        <a:off x="11120072" y="6094093"/>
        <a:ext cx="2021914" cy="125540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8146AA-81C1-4CC1-B13B-468FFF61622F}" type="datetimeFigureOut">
              <a:rPr lang="en-US" smtClean="0"/>
              <a:t>10/10/2023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91D788-3B59-4968-9AEE-3D07AF2D51D5}" type="slidenum">
              <a:rPr lang="en-US" smtClean="0"/>
              <a:t>‹#›</a:t>
            </a:fld>
            <a:endParaRPr lang="en-US"/>
          </a:p>
        </p:txBody>
      </p:sp>
    </p:spTree>
    <p:extLst>
      <p:ext uri="{BB962C8B-B14F-4D97-AF65-F5344CB8AC3E}">
        <p14:creationId xmlns:p14="http://schemas.microsoft.com/office/powerpoint/2010/main" val="4236149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91D788-3B59-4968-9AEE-3D07AF2D51D5}" type="slidenum">
              <a:rPr lang="en-US" smtClean="0"/>
              <a:t>3</a:t>
            </a:fld>
            <a:endParaRPr lang="en-US"/>
          </a:p>
        </p:txBody>
      </p:sp>
    </p:spTree>
    <p:extLst>
      <p:ext uri="{BB962C8B-B14F-4D97-AF65-F5344CB8AC3E}">
        <p14:creationId xmlns:p14="http://schemas.microsoft.com/office/powerpoint/2010/main" val="2399858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D4D27-4245-4603-99CD-373C8C4337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2034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1D4D27-4245-4603-99CD-373C8C4337E0}" type="slidenum">
              <a:rPr lang="en-US" smtClean="0"/>
              <a:t>21</a:t>
            </a:fld>
            <a:endParaRPr lang="en-US"/>
          </a:p>
        </p:txBody>
      </p:sp>
    </p:spTree>
    <p:extLst>
      <p:ext uri="{BB962C8B-B14F-4D97-AF65-F5344CB8AC3E}">
        <p14:creationId xmlns:p14="http://schemas.microsoft.com/office/powerpoint/2010/main" val="2633976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1D4D27-4245-4603-99CD-373C8C4337E0}" type="slidenum">
              <a:rPr lang="en-US" smtClean="0"/>
              <a:t>22</a:t>
            </a:fld>
            <a:endParaRPr lang="en-US"/>
          </a:p>
        </p:txBody>
      </p:sp>
    </p:spTree>
    <p:extLst>
      <p:ext uri="{BB962C8B-B14F-4D97-AF65-F5344CB8AC3E}">
        <p14:creationId xmlns:p14="http://schemas.microsoft.com/office/powerpoint/2010/main" val="1836853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1D4D27-4245-4603-99CD-373C8C4337E0}" type="slidenum">
              <a:rPr lang="en-US" smtClean="0"/>
              <a:t>23</a:t>
            </a:fld>
            <a:endParaRPr lang="en-US"/>
          </a:p>
        </p:txBody>
      </p:sp>
    </p:spTree>
    <p:extLst>
      <p:ext uri="{BB962C8B-B14F-4D97-AF65-F5344CB8AC3E}">
        <p14:creationId xmlns:p14="http://schemas.microsoft.com/office/powerpoint/2010/main" val="1126681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1D4D27-4245-4603-99CD-373C8C4337E0}" type="slidenum">
              <a:rPr lang="en-US" smtClean="0"/>
              <a:t>24</a:t>
            </a:fld>
            <a:endParaRPr lang="en-US"/>
          </a:p>
        </p:txBody>
      </p:sp>
    </p:spTree>
    <p:extLst>
      <p:ext uri="{BB962C8B-B14F-4D97-AF65-F5344CB8AC3E}">
        <p14:creationId xmlns:p14="http://schemas.microsoft.com/office/powerpoint/2010/main" val="1496411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1D4D27-4245-4603-99CD-373C8C4337E0}" type="slidenum">
              <a:rPr lang="en-US" smtClean="0"/>
              <a:t>25</a:t>
            </a:fld>
            <a:endParaRPr lang="en-US"/>
          </a:p>
        </p:txBody>
      </p:sp>
    </p:spTree>
    <p:extLst>
      <p:ext uri="{BB962C8B-B14F-4D97-AF65-F5344CB8AC3E}">
        <p14:creationId xmlns:p14="http://schemas.microsoft.com/office/powerpoint/2010/main" val="3054640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1D4D27-4245-4603-99CD-373C8C4337E0}" type="slidenum">
              <a:rPr lang="en-US" smtClean="0"/>
              <a:t>5</a:t>
            </a:fld>
            <a:endParaRPr lang="en-US"/>
          </a:p>
        </p:txBody>
      </p:sp>
    </p:spTree>
    <p:extLst>
      <p:ext uri="{BB962C8B-B14F-4D97-AF65-F5344CB8AC3E}">
        <p14:creationId xmlns:p14="http://schemas.microsoft.com/office/powerpoint/2010/main" val="3112969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1D4D27-4245-4603-99CD-373C8C4337E0}" type="slidenum">
              <a:rPr lang="en-US" smtClean="0"/>
              <a:t>6</a:t>
            </a:fld>
            <a:endParaRPr lang="en-US"/>
          </a:p>
        </p:txBody>
      </p:sp>
    </p:spTree>
    <p:extLst>
      <p:ext uri="{BB962C8B-B14F-4D97-AF65-F5344CB8AC3E}">
        <p14:creationId xmlns:p14="http://schemas.microsoft.com/office/powerpoint/2010/main" val="1918826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1D4D27-4245-4603-99CD-373C8C4337E0}" type="slidenum">
              <a:rPr lang="en-US" smtClean="0"/>
              <a:t>7</a:t>
            </a:fld>
            <a:endParaRPr lang="en-US"/>
          </a:p>
        </p:txBody>
      </p:sp>
    </p:spTree>
    <p:extLst>
      <p:ext uri="{BB962C8B-B14F-4D97-AF65-F5344CB8AC3E}">
        <p14:creationId xmlns:p14="http://schemas.microsoft.com/office/powerpoint/2010/main" val="1240829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44376E-FDC2-4F82-BDEB-223374B5CD4A}" type="slidenum">
              <a:rPr lang="en-US" smtClean="0"/>
              <a:t>8</a:t>
            </a:fld>
            <a:endParaRPr lang="en-US"/>
          </a:p>
        </p:txBody>
      </p:sp>
    </p:spTree>
    <p:extLst>
      <p:ext uri="{BB962C8B-B14F-4D97-AF65-F5344CB8AC3E}">
        <p14:creationId xmlns:p14="http://schemas.microsoft.com/office/powerpoint/2010/main" val="959635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dirty="0"/>
          </a:p>
        </p:txBody>
      </p:sp>
      <p:sp>
        <p:nvSpPr>
          <p:cNvPr id="4" name="슬라이드 번호 개체 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B35F46-A375-429B-9F3E-2EC326D5FA8F}"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50" charset="-127"/>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mn-cs"/>
            </a:endParaRPr>
          </a:p>
        </p:txBody>
      </p:sp>
    </p:spTree>
    <p:extLst>
      <p:ext uri="{BB962C8B-B14F-4D97-AF65-F5344CB8AC3E}">
        <p14:creationId xmlns:p14="http://schemas.microsoft.com/office/powerpoint/2010/main" val="3544116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ko-KR" altLang="ko-KR" dirty="0"/>
          </a:p>
        </p:txBody>
      </p:sp>
      <p:sp>
        <p:nvSpPr>
          <p:cNvPr id="4" name="슬라이드 번호 개체 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B35F46-A375-429B-9F3E-2EC326D5FA8F}"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50" charset="-127"/>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mn-cs"/>
            </a:endParaRPr>
          </a:p>
        </p:txBody>
      </p:sp>
    </p:spTree>
    <p:extLst>
      <p:ext uri="{BB962C8B-B14F-4D97-AF65-F5344CB8AC3E}">
        <p14:creationId xmlns:p14="http://schemas.microsoft.com/office/powerpoint/2010/main" val="1211321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dirty="0"/>
          </a:p>
        </p:txBody>
      </p:sp>
      <p:sp>
        <p:nvSpPr>
          <p:cNvPr id="4" name="슬라이드 번호 개체 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B35F46-A375-429B-9F3E-2EC326D5FA8F}"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50" charset="-127"/>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mn-cs"/>
            </a:endParaRPr>
          </a:p>
        </p:txBody>
      </p:sp>
    </p:spTree>
    <p:extLst>
      <p:ext uri="{BB962C8B-B14F-4D97-AF65-F5344CB8AC3E}">
        <p14:creationId xmlns:p14="http://schemas.microsoft.com/office/powerpoint/2010/main" val="3258606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1D4D27-4245-4603-99CD-373C8C4337E0}" type="slidenum">
              <a:rPr lang="en-US" smtClean="0"/>
              <a:t>19</a:t>
            </a:fld>
            <a:endParaRPr lang="en-US"/>
          </a:p>
        </p:txBody>
      </p:sp>
    </p:spTree>
    <p:extLst>
      <p:ext uri="{BB962C8B-B14F-4D97-AF65-F5344CB8AC3E}">
        <p14:creationId xmlns:p14="http://schemas.microsoft.com/office/powerpoint/2010/main" val="1636755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6.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21.wmf"/><Relationship Id="rId2" Type="http://schemas.openxmlformats.org/officeDocument/2006/relationships/image" Target="../media/image18.emf"/><Relationship Id="rId1" Type="http://schemas.openxmlformats.org/officeDocument/2006/relationships/slideLayout" Target="../slideLayouts/slideLayout2.xml"/><Relationship Id="rId6" Type="http://schemas.openxmlformats.org/officeDocument/2006/relationships/oleObject" Target="../embeddings/oleObject2.bin"/><Relationship Id="rId5" Type="http://schemas.openxmlformats.org/officeDocument/2006/relationships/image" Target="../media/image20.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5.sv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684280" cy="10377560"/>
          </a:xfrm>
          <a:custGeom>
            <a:avLst/>
            <a:gdLst/>
            <a:ahLst/>
            <a:cxnLst/>
            <a:rect l="l" t="t" r="r" b="b"/>
            <a:pathLst>
              <a:path w="18684280" h="10377560">
                <a:moveTo>
                  <a:pt x="0" y="0"/>
                </a:moveTo>
                <a:lnTo>
                  <a:pt x="18684280" y="0"/>
                </a:lnTo>
                <a:lnTo>
                  <a:pt x="18684280" y="10377560"/>
                </a:lnTo>
                <a:lnTo>
                  <a:pt x="0" y="10377560"/>
                </a:lnTo>
                <a:lnTo>
                  <a:pt x="0" y="0"/>
                </a:lnTo>
                <a:close/>
              </a:path>
            </a:pathLst>
          </a:custGeom>
          <a:blipFill>
            <a:blip r:embed="rId2" cstate="print"/>
            <a:stretch>
              <a:fillRect/>
            </a:stretch>
          </a:blipFill>
        </p:spPr>
        <p:txBody>
          <a:bodyPr/>
          <a:lstStyle/>
          <a:p>
            <a:endParaRPr lang="en-US"/>
          </a:p>
        </p:txBody>
      </p:sp>
      <p:sp>
        <p:nvSpPr>
          <p:cNvPr id="3" name="Freeform 3"/>
          <p:cNvSpPr/>
          <p:nvPr/>
        </p:nvSpPr>
        <p:spPr>
          <a:xfrm>
            <a:off x="268678" y="241618"/>
            <a:ext cx="1156385" cy="1154072"/>
          </a:xfrm>
          <a:custGeom>
            <a:avLst/>
            <a:gdLst/>
            <a:ahLst/>
            <a:cxnLst/>
            <a:rect l="l" t="t" r="r" b="b"/>
            <a:pathLst>
              <a:path w="1156385" h="1154072">
                <a:moveTo>
                  <a:pt x="0" y="0"/>
                </a:moveTo>
                <a:lnTo>
                  <a:pt x="1156385" y="0"/>
                </a:lnTo>
                <a:lnTo>
                  <a:pt x="1156385" y="1154072"/>
                </a:lnTo>
                <a:lnTo>
                  <a:pt x="0" y="1154072"/>
                </a:lnTo>
                <a:lnTo>
                  <a:pt x="0" y="0"/>
                </a:lnTo>
                <a:close/>
              </a:path>
            </a:pathLst>
          </a:custGeom>
          <a:blipFill>
            <a:blip r:embed="rId3" cstate="print"/>
            <a:stretch>
              <a:fillRect/>
            </a:stretch>
          </a:blipFill>
        </p:spPr>
        <p:txBody>
          <a:bodyPr/>
          <a:lstStyle/>
          <a:p>
            <a:endParaRPr lang="en-US"/>
          </a:p>
        </p:txBody>
      </p:sp>
      <p:sp>
        <p:nvSpPr>
          <p:cNvPr id="4" name="TextBox 4"/>
          <p:cNvSpPr txBox="1"/>
          <p:nvPr/>
        </p:nvSpPr>
        <p:spPr>
          <a:xfrm>
            <a:off x="290833" y="1569019"/>
            <a:ext cx="1134230" cy="614157"/>
          </a:xfrm>
          <a:prstGeom prst="rect">
            <a:avLst/>
          </a:prstGeom>
        </p:spPr>
        <p:txBody>
          <a:bodyPr lIns="0" tIns="0" rIns="0" bIns="0" rtlCol="0" anchor="t">
            <a:spAutoFit/>
          </a:bodyPr>
          <a:lstStyle/>
          <a:p>
            <a:pPr algn="ctr">
              <a:lnSpc>
                <a:spcPts val="4660"/>
              </a:lnSpc>
            </a:pPr>
            <a:r>
              <a:rPr lang="en-US" sz="4236">
                <a:solidFill>
                  <a:srgbClr val="FFFFFF"/>
                </a:solidFill>
                <a:latin typeface="Tek Tall Arabic"/>
              </a:rPr>
              <a:t>ACAG8</a:t>
            </a:r>
          </a:p>
        </p:txBody>
      </p:sp>
      <p:sp>
        <p:nvSpPr>
          <p:cNvPr id="5" name="TextBox 5"/>
          <p:cNvSpPr txBox="1"/>
          <p:nvPr/>
        </p:nvSpPr>
        <p:spPr>
          <a:xfrm>
            <a:off x="1752601" y="3661702"/>
            <a:ext cx="15804563" cy="1520481"/>
          </a:xfrm>
          <a:prstGeom prst="rect">
            <a:avLst/>
          </a:prstGeom>
        </p:spPr>
        <p:txBody>
          <a:bodyPr wrap="square" lIns="0" tIns="0" rIns="0" bIns="0" rtlCol="0" anchor="t">
            <a:spAutoFit/>
          </a:bodyPr>
          <a:lstStyle/>
          <a:p>
            <a:pPr algn="ctr">
              <a:lnSpc>
                <a:spcPts val="14139"/>
              </a:lnSpc>
            </a:pPr>
            <a:r>
              <a:rPr lang="en-US" sz="4400" dirty="0">
                <a:solidFill>
                  <a:schemeClr val="bg1"/>
                </a:solidFill>
                <a:effectLst/>
                <a:latin typeface="Calibri" panose="020F0502020204030204" pitchFamily="34" charset="0"/>
                <a:ea typeface="Calibri" panose="020F0502020204030204" pitchFamily="34" charset="0"/>
                <a:cs typeface="Arial" panose="020B0604020202020204" pitchFamily="34" charset="0"/>
              </a:rPr>
              <a:t>Advanced Space Surveillance within Ground-Based Optical Systems</a:t>
            </a:r>
            <a:endParaRPr lang="en-US" sz="16600" dirty="0">
              <a:solidFill>
                <a:schemeClr val="bg1"/>
              </a:solidFill>
              <a:latin typeface="Tek Tall Arabic"/>
            </a:endParaRPr>
          </a:p>
        </p:txBody>
      </p:sp>
      <p:sp>
        <p:nvSpPr>
          <p:cNvPr id="6" name="TextBox 6"/>
          <p:cNvSpPr txBox="1"/>
          <p:nvPr/>
        </p:nvSpPr>
        <p:spPr>
          <a:xfrm>
            <a:off x="5461339" y="7407053"/>
            <a:ext cx="7761601" cy="775469"/>
          </a:xfrm>
          <a:prstGeom prst="rect">
            <a:avLst/>
          </a:prstGeom>
        </p:spPr>
        <p:txBody>
          <a:bodyPr wrap="square" lIns="0" tIns="0" rIns="0" bIns="0" rtlCol="0" anchor="t">
            <a:spAutoFit/>
          </a:bodyPr>
          <a:lstStyle/>
          <a:p>
            <a:pPr algn="ctr">
              <a:lnSpc>
                <a:spcPts val="5948"/>
              </a:lnSpc>
            </a:pPr>
            <a:r>
              <a:rPr lang="en-US" sz="5407" dirty="0">
                <a:solidFill>
                  <a:srgbClr val="FFFFFF"/>
                </a:solidFill>
                <a:latin typeface="Tek Tall Arabic"/>
              </a:rPr>
              <a:t>Space Research Lab., NRIAG </a:t>
            </a:r>
          </a:p>
        </p:txBody>
      </p:sp>
      <p:sp>
        <p:nvSpPr>
          <p:cNvPr id="7" name="TextBox 7"/>
          <p:cNvSpPr txBox="1"/>
          <p:nvPr/>
        </p:nvSpPr>
        <p:spPr>
          <a:xfrm>
            <a:off x="8782579" y="2891380"/>
            <a:ext cx="7316819" cy="39330"/>
          </a:xfrm>
          <a:prstGeom prst="rect">
            <a:avLst/>
          </a:prstGeom>
        </p:spPr>
        <p:txBody>
          <a:bodyPr lIns="0" tIns="0" rIns="0" bIns="0" rtlCol="0" anchor="t">
            <a:spAutoFit/>
          </a:bodyPr>
          <a:lstStyle/>
          <a:p>
            <a:pPr>
              <a:lnSpc>
                <a:spcPts val="382"/>
              </a:lnSpc>
            </a:pPr>
            <a:endParaRPr/>
          </a:p>
        </p:txBody>
      </p:sp>
      <p:sp>
        <p:nvSpPr>
          <p:cNvPr id="8" name="TextBox 8"/>
          <p:cNvSpPr txBox="1"/>
          <p:nvPr/>
        </p:nvSpPr>
        <p:spPr>
          <a:xfrm>
            <a:off x="6886110" y="5687945"/>
            <a:ext cx="4918088" cy="1198405"/>
          </a:xfrm>
          <a:prstGeom prst="rect">
            <a:avLst/>
          </a:prstGeom>
        </p:spPr>
        <p:txBody>
          <a:bodyPr wrap="square" lIns="0" tIns="0" rIns="0" bIns="0" rtlCol="0" anchor="t">
            <a:spAutoFit/>
          </a:bodyPr>
          <a:lstStyle/>
          <a:p>
            <a:pPr algn="ctr">
              <a:lnSpc>
                <a:spcPts val="10738"/>
              </a:lnSpc>
            </a:pPr>
            <a:r>
              <a:rPr lang="en-US" sz="4400" dirty="0">
                <a:solidFill>
                  <a:srgbClr val="FFFFFF"/>
                </a:solidFill>
                <a:latin typeface="Tek Tall Arabic"/>
              </a:rPr>
              <a:t>A. M. Abdelaziz and S.K.Tealib</a:t>
            </a:r>
          </a:p>
        </p:txBody>
      </p:sp>
      <p:sp>
        <p:nvSpPr>
          <p:cNvPr id="10" name="TextBox 10"/>
          <p:cNvSpPr txBox="1"/>
          <p:nvPr/>
        </p:nvSpPr>
        <p:spPr>
          <a:xfrm>
            <a:off x="259338" y="9231180"/>
            <a:ext cx="2026662" cy="1008389"/>
          </a:xfrm>
          <a:prstGeom prst="rect">
            <a:avLst/>
          </a:prstGeom>
        </p:spPr>
        <p:txBody>
          <a:bodyPr wrap="square" lIns="0" tIns="0" rIns="0" bIns="0" rtlCol="0" anchor="t">
            <a:spAutoFit/>
          </a:bodyPr>
          <a:lstStyle/>
          <a:p>
            <a:pPr>
              <a:lnSpc>
                <a:spcPts val="4029"/>
              </a:lnSpc>
              <a:spcBef>
                <a:spcPct val="0"/>
              </a:spcBef>
            </a:pPr>
            <a:r>
              <a:rPr lang="en-US" sz="2877" dirty="0">
                <a:solidFill>
                  <a:srgbClr val="FFFFFF"/>
                </a:solidFill>
                <a:latin typeface="Tek Tall Arabic"/>
              </a:rPr>
              <a:t>October 9 -12 ,2023</a:t>
            </a:r>
          </a:p>
          <a:p>
            <a:pPr>
              <a:lnSpc>
                <a:spcPts val="4029"/>
              </a:lnSpc>
              <a:spcBef>
                <a:spcPct val="0"/>
              </a:spcBef>
            </a:pPr>
            <a:r>
              <a:rPr lang="en-US" sz="2877" dirty="0">
                <a:solidFill>
                  <a:srgbClr val="FFFFFF"/>
                </a:solidFill>
                <a:latin typeface="Tek Tall Arabic"/>
              </a:rPr>
              <a:t>Cairo-Egypt</a:t>
            </a:r>
          </a:p>
        </p:txBody>
      </p:sp>
      <p:sp>
        <p:nvSpPr>
          <p:cNvPr id="11" name="TextBox 11"/>
          <p:cNvSpPr txBox="1"/>
          <p:nvPr/>
        </p:nvSpPr>
        <p:spPr>
          <a:xfrm>
            <a:off x="960510" y="2978336"/>
            <a:ext cx="16596654" cy="1126963"/>
          </a:xfrm>
          <a:prstGeom prst="rect">
            <a:avLst/>
          </a:prstGeom>
        </p:spPr>
        <p:txBody>
          <a:bodyPr lIns="0" tIns="0" rIns="0" bIns="0" rtlCol="0" anchor="t">
            <a:spAutoFit/>
          </a:bodyPr>
          <a:lstStyle/>
          <a:p>
            <a:pPr algn="ctr">
              <a:lnSpc>
                <a:spcPts val="4485"/>
              </a:lnSpc>
            </a:pPr>
            <a:r>
              <a:rPr lang="en-US" sz="4115" spc="82" dirty="0">
                <a:solidFill>
                  <a:srgbClr val="FFFFFF"/>
                </a:solidFill>
                <a:latin typeface="Montserrat Ultra-Bold"/>
              </a:rPr>
              <a:t>THE ARAB CONFERENCE  ON ASTRONOMY &amp; Geophysics</a:t>
            </a:r>
          </a:p>
          <a:p>
            <a:pPr algn="ctr">
              <a:lnSpc>
                <a:spcPts val="4485"/>
              </a:lnSpc>
            </a:pPr>
            <a:endParaRPr dirty="0"/>
          </a:p>
        </p:txBody>
      </p:sp>
      <p:sp>
        <p:nvSpPr>
          <p:cNvPr id="12" name="TextBox 12"/>
          <p:cNvSpPr txBox="1"/>
          <p:nvPr/>
        </p:nvSpPr>
        <p:spPr>
          <a:xfrm>
            <a:off x="14802512" y="9969383"/>
            <a:ext cx="4544894" cy="270186"/>
          </a:xfrm>
          <a:prstGeom prst="rect">
            <a:avLst/>
          </a:prstGeom>
        </p:spPr>
        <p:txBody>
          <a:bodyPr lIns="0" tIns="0" rIns="0" bIns="0" rtlCol="0" anchor="t">
            <a:spAutoFit/>
          </a:bodyPr>
          <a:lstStyle/>
          <a:p>
            <a:pPr algn="ctr">
              <a:lnSpc>
                <a:spcPts val="2133"/>
              </a:lnSpc>
            </a:pPr>
            <a:r>
              <a:rPr lang="en-US" sz="1523">
                <a:solidFill>
                  <a:srgbClr val="FFFFFF"/>
                </a:solidFill>
                <a:latin typeface="Raleway Bold"/>
              </a:rPr>
              <a:t>ACAG-CONF.ORG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5438" y="611712"/>
            <a:ext cx="8229600" cy="1143000"/>
          </a:xfrm>
        </p:spPr>
        <p:txBody>
          <a:bodyPr>
            <a:normAutofit fontScale="90000"/>
          </a:bodyPr>
          <a:lstStyle/>
          <a:p>
            <a:pPr lvl="0" algn="ctr"/>
            <a:r>
              <a:rPr lang="en-US" b="1" cap="all" dirty="0"/>
              <a:t>SO</a:t>
            </a:r>
            <a:r>
              <a:rPr lang="ru-RU" b="1" cap="all" dirty="0"/>
              <a:t> 118</a:t>
            </a:r>
            <a:r>
              <a:rPr lang="en-US" b="1" cap="all" dirty="0"/>
              <a:t>62</a:t>
            </a:r>
            <a:r>
              <a:rPr lang="ru-RU" b="1" cap="all" dirty="0"/>
              <a:t> </a:t>
            </a:r>
            <a:br>
              <a:rPr lang="en-US" b="1" cap="all" dirty="0"/>
            </a:br>
            <a:endParaRPr lang="en-US" dirty="0"/>
          </a:p>
        </p:txBody>
      </p:sp>
      <p:sp>
        <p:nvSpPr>
          <p:cNvPr id="6" name="Slide Number Placeholder 5"/>
          <p:cNvSpPr>
            <a:spLocks noGrp="1"/>
          </p:cNvSpPr>
          <p:nvPr>
            <p:ph type="sldNum" sz="quarter" idx="12"/>
          </p:nvPr>
        </p:nvSpPr>
        <p:spPr/>
        <p:txBody>
          <a:bodyPr/>
          <a:lstStyle/>
          <a:p>
            <a:fld id="{81833AEF-A2CB-4396-B518-FF480800B963}" type="slidenum">
              <a:rPr lang="en-US" smtClean="0"/>
              <a:t>10</a:t>
            </a:fld>
            <a:endParaRPr lang="en-US"/>
          </a:p>
        </p:txBody>
      </p:sp>
      <p:pic>
        <p:nvPicPr>
          <p:cNvPr id="7" name="Content Placeholder 6"/>
          <p:cNvPicPr>
            <a:picLocks noGrp="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5678"/>
          <a:stretch/>
        </p:blipFill>
        <p:spPr bwMode="auto">
          <a:xfrm>
            <a:off x="289775" y="1754712"/>
            <a:ext cx="16740926" cy="6527007"/>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830687" y="8281719"/>
            <a:ext cx="15879650" cy="1338828"/>
          </a:xfrm>
          <a:prstGeom prst="rect">
            <a:avLst/>
          </a:prstGeom>
        </p:spPr>
        <p:txBody>
          <a:bodyPr wrap="square">
            <a:spAutoFit/>
          </a:bodyPr>
          <a:lstStyle/>
          <a:p>
            <a:r>
              <a:rPr lang="en-US" sz="2700" dirty="0">
                <a:latin typeface="Times New Roman" panose="02020603050405020304" pitchFamily="18" charset="0"/>
                <a:ea typeface="SimSun" panose="02010600030101010101" pitchFamily="2" charset="-122"/>
                <a:cs typeface="Tahoma" panose="020B0604030504040204" pitchFamily="34" charset="0"/>
              </a:rPr>
              <a:t>Residuals of measurements of 11890 [and other] for SO 11862 in night on 2023-01-19.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700" dirty="0">
                <a:latin typeface="Times New Roman" panose="02020603050405020304" pitchFamily="18" charset="0"/>
                <a:ea typeface="SimSun" panose="02010600030101010101" pitchFamily="2" charset="-122"/>
                <a:cs typeface="Tahoma" panose="020B0604030504040204" pitchFamily="34" charset="0"/>
              </a:rPr>
              <a:t> </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ahoma" panose="020B0604030504040204" pitchFamily="34" charset="0"/>
              </a:rPr>
              <a:t>The upper image long track, lower image – is a cross-track.</a:t>
            </a:r>
            <a:endParaRPr kumimoji="0" lang="en-US" sz="2700" b="0" i="0" u="none" strike="noStrike" kern="1200" cap="none" spc="0" normalizeH="0" baseline="0" noProof="0" dirty="0">
              <a:ln>
                <a:noFill/>
              </a:ln>
              <a:solidFill>
                <a:prstClr val="black"/>
              </a:solidFill>
              <a:effectLst/>
              <a:uLnTx/>
              <a:uFillTx/>
              <a:latin typeface="Calibri"/>
              <a:ea typeface="+mn-ea"/>
              <a:cs typeface="+mn-cs"/>
            </a:endParaRPr>
          </a:p>
          <a:p>
            <a:endParaRPr lang="en-US" sz="2700" dirty="0"/>
          </a:p>
        </p:txBody>
      </p:sp>
    </p:spTree>
    <p:extLst>
      <p:ext uri="{BB962C8B-B14F-4D97-AF65-F5344CB8AC3E}">
        <p14:creationId xmlns:p14="http://schemas.microsoft.com/office/powerpoint/2010/main" val="86839984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212503" y="251130"/>
          <a:ext cx="16502733" cy="8838970"/>
        </p:xfrm>
        <a:graphic>
          <a:graphicData uri="http://schemas.openxmlformats.org/drawingml/2006/table">
            <a:tbl>
              <a:tblPr firstRow="1" firstCol="1" bandRow="1">
                <a:tableStyleId>{5C22544A-7EE6-4342-B048-85BDC9FD1C3A}</a:tableStyleId>
              </a:tblPr>
              <a:tblGrid>
                <a:gridCol w="2472743">
                  <a:extLst>
                    <a:ext uri="{9D8B030D-6E8A-4147-A177-3AD203B41FA5}">
                      <a16:colId xmlns:a16="http://schemas.microsoft.com/office/drawing/2014/main" val="20000"/>
                    </a:ext>
                  </a:extLst>
                </a:gridCol>
                <a:gridCol w="2754212">
                  <a:extLst>
                    <a:ext uri="{9D8B030D-6E8A-4147-A177-3AD203B41FA5}">
                      <a16:colId xmlns:a16="http://schemas.microsoft.com/office/drawing/2014/main" val="20001"/>
                    </a:ext>
                  </a:extLst>
                </a:gridCol>
                <a:gridCol w="2488952">
                  <a:extLst>
                    <a:ext uri="{9D8B030D-6E8A-4147-A177-3AD203B41FA5}">
                      <a16:colId xmlns:a16="http://schemas.microsoft.com/office/drawing/2014/main" val="20002"/>
                    </a:ext>
                  </a:extLst>
                </a:gridCol>
                <a:gridCol w="2426690">
                  <a:extLst>
                    <a:ext uri="{9D8B030D-6E8A-4147-A177-3AD203B41FA5}">
                      <a16:colId xmlns:a16="http://schemas.microsoft.com/office/drawing/2014/main" val="20003"/>
                    </a:ext>
                  </a:extLst>
                </a:gridCol>
                <a:gridCol w="1323083">
                  <a:extLst>
                    <a:ext uri="{9D8B030D-6E8A-4147-A177-3AD203B41FA5}">
                      <a16:colId xmlns:a16="http://schemas.microsoft.com/office/drawing/2014/main" val="20004"/>
                    </a:ext>
                  </a:extLst>
                </a:gridCol>
                <a:gridCol w="1324640">
                  <a:extLst>
                    <a:ext uri="{9D8B030D-6E8A-4147-A177-3AD203B41FA5}">
                      <a16:colId xmlns:a16="http://schemas.microsoft.com/office/drawing/2014/main" val="20005"/>
                    </a:ext>
                  </a:extLst>
                </a:gridCol>
                <a:gridCol w="1343318">
                  <a:extLst>
                    <a:ext uri="{9D8B030D-6E8A-4147-A177-3AD203B41FA5}">
                      <a16:colId xmlns:a16="http://schemas.microsoft.com/office/drawing/2014/main" val="20006"/>
                    </a:ext>
                  </a:extLst>
                </a:gridCol>
                <a:gridCol w="1273271">
                  <a:extLst>
                    <a:ext uri="{9D8B030D-6E8A-4147-A177-3AD203B41FA5}">
                      <a16:colId xmlns:a16="http://schemas.microsoft.com/office/drawing/2014/main" val="20007"/>
                    </a:ext>
                  </a:extLst>
                </a:gridCol>
                <a:gridCol w="1095824">
                  <a:extLst>
                    <a:ext uri="{9D8B030D-6E8A-4147-A177-3AD203B41FA5}">
                      <a16:colId xmlns:a16="http://schemas.microsoft.com/office/drawing/2014/main" val="20008"/>
                    </a:ext>
                  </a:extLst>
                </a:gridCol>
              </a:tblGrid>
              <a:tr h="1064895">
                <a:tc>
                  <a:txBody>
                    <a:bodyPr/>
                    <a:lstStyle/>
                    <a:p>
                      <a:pPr marL="0" marR="0" algn="ctr">
                        <a:spcBef>
                          <a:spcPts val="0"/>
                        </a:spcBef>
                        <a:spcAft>
                          <a:spcPts val="0"/>
                        </a:spcAft>
                      </a:pPr>
                      <a:r>
                        <a:rPr lang="en-GB" sz="2100" b="1" kern="100" dirty="0">
                          <a:effectLst/>
                        </a:rPr>
                        <a:t>Code of </a:t>
                      </a:r>
                      <a:r>
                        <a:rPr lang="en-GB" sz="2100" b="1" kern="100" dirty="0" err="1">
                          <a:effectLst/>
                        </a:rPr>
                        <a:t>observat</a:t>
                      </a:r>
                      <a:r>
                        <a:rPr lang="en-GB" sz="2100" b="1" kern="100" dirty="0">
                          <a:effectLst/>
                        </a:rPr>
                        <a:t>.</a:t>
                      </a:r>
                      <a:endParaRPr lang="en-US" sz="2100" b="1" kern="100" dirty="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Name of observatory and aperture of telescope</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Start, UTC</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End, UTC</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Along aver., "</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Along </a:t>
                      </a:r>
                      <a:r>
                        <a:rPr lang="en-US" sz="2100" b="1" kern="100">
                          <a:effectLst/>
                        </a:rPr>
                        <a:t>rms</a:t>
                      </a:r>
                      <a:r>
                        <a:rPr lang="en-GB" sz="2100" b="1" kern="100">
                          <a:effectLst/>
                        </a:rPr>
                        <a:t>, "</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ru-RU" sz="2100" b="1" kern="100">
                          <a:effectLst/>
                        </a:rPr>
                        <a:t>* </a:t>
                      </a:r>
                      <a:r>
                        <a:rPr lang="en-GB" sz="2100" b="1" kern="100">
                          <a:effectLst/>
                        </a:rPr>
                        <a:t>aver., "</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ru-RU" sz="2100" b="1" kern="100">
                          <a:effectLst/>
                        </a:rPr>
                        <a:t>* </a:t>
                      </a:r>
                      <a:r>
                        <a:rPr lang="en-GB" sz="2100" b="1" kern="100">
                          <a:effectLst/>
                        </a:rPr>
                        <a:t>rms, "</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N meas.</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extLst>
                  <a:ext uri="{0D108BD9-81ED-4DB2-BD59-A6C34878D82A}">
                    <a16:rowId xmlns:a16="http://schemas.microsoft.com/office/drawing/2014/main" val="10000"/>
                  </a:ext>
                </a:extLst>
              </a:tr>
              <a:tr h="555291">
                <a:tc>
                  <a:txBody>
                    <a:bodyPr/>
                    <a:lstStyle/>
                    <a:p>
                      <a:pPr marL="0" marR="0" algn="ctr">
                        <a:spcBef>
                          <a:spcPts val="0"/>
                        </a:spcBef>
                        <a:spcAft>
                          <a:spcPts val="0"/>
                        </a:spcAft>
                      </a:pPr>
                      <a:r>
                        <a:rPr lang="en-GB" sz="2100" b="1" kern="100" dirty="0">
                          <a:effectLst/>
                        </a:rPr>
                        <a:t>10093</a:t>
                      </a:r>
                      <a:endParaRPr lang="en-US" sz="2100" b="1" kern="100" dirty="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Kislovodsk-19 cm</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2023-01-18 16:25:53</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2023-01-18 16:26:56</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0.352</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1.029</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-0.065</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0.513</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7</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extLst>
                  <a:ext uri="{0D108BD9-81ED-4DB2-BD59-A6C34878D82A}">
                    <a16:rowId xmlns:a16="http://schemas.microsoft.com/office/drawing/2014/main" val="10001"/>
                  </a:ext>
                </a:extLst>
              </a:tr>
              <a:tr h="555291">
                <a:tc>
                  <a:txBody>
                    <a:bodyPr/>
                    <a:lstStyle/>
                    <a:p>
                      <a:pPr marL="0" marR="0" algn="ctr">
                        <a:spcBef>
                          <a:spcPts val="0"/>
                        </a:spcBef>
                        <a:spcAft>
                          <a:spcPts val="0"/>
                        </a:spcAft>
                      </a:pPr>
                      <a:r>
                        <a:rPr lang="en-GB" sz="2100" b="1" kern="100">
                          <a:effectLst/>
                        </a:rPr>
                        <a:t>10093</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dirty="0">
                          <a:effectLst/>
                        </a:rPr>
                        <a:t>Kislovodsk-19 cm</a:t>
                      </a:r>
                      <a:endParaRPr lang="en-US" sz="2100" b="1" kern="100" dirty="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2023-01-18 16:37:22</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2023-01-18 16:38:11</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0.122</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0.444</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-0.152</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0.580</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5</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extLst>
                  <a:ext uri="{0D108BD9-81ED-4DB2-BD59-A6C34878D82A}">
                    <a16:rowId xmlns:a16="http://schemas.microsoft.com/office/drawing/2014/main" val="10002"/>
                  </a:ext>
                </a:extLst>
              </a:tr>
              <a:tr h="555291">
                <a:tc>
                  <a:txBody>
                    <a:bodyPr/>
                    <a:lstStyle/>
                    <a:p>
                      <a:pPr marL="0" marR="0" algn="ctr">
                        <a:spcBef>
                          <a:spcPts val="0"/>
                        </a:spcBef>
                        <a:spcAft>
                          <a:spcPts val="0"/>
                        </a:spcAft>
                      </a:pPr>
                      <a:r>
                        <a:rPr lang="en-GB" sz="2100" b="1" kern="100">
                          <a:effectLst/>
                        </a:rPr>
                        <a:t>10093</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Kislovodsk-19 cm</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2023-01-18 18:28:41</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2023-01-18 18:39:29</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0.700</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0.956</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-0.254</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0.488</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19</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extLst>
                  <a:ext uri="{0D108BD9-81ED-4DB2-BD59-A6C34878D82A}">
                    <a16:rowId xmlns:a16="http://schemas.microsoft.com/office/drawing/2014/main" val="10003"/>
                  </a:ext>
                </a:extLst>
              </a:tr>
              <a:tr h="555291">
                <a:tc>
                  <a:txBody>
                    <a:bodyPr/>
                    <a:lstStyle/>
                    <a:p>
                      <a:pPr marL="0" marR="0" algn="ctr">
                        <a:spcBef>
                          <a:spcPts val="0"/>
                        </a:spcBef>
                        <a:spcAft>
                          <a:spcPts val="0"/>
                        </a:spcAft>
                      </a:pPr>
                      <a:r>
                        <a:rPr lang="en-GB" sz="2100" b="1" kern="100">
                          <a:effectLst/>
                        </a:rPr>
                        <a:t>10311</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Kislovodsk-4x19 cm</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2023-01-18 20:40:38</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2023-01-18 20:42:30</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-0.091</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0.672</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0.062</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0.712</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13</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extLst>
                  <a:ext uri="{0D108BD9-81ED-4DB2-BD59-A6C34878D82A}">
                    <a16:rowId xmlns:a16="http://schemas.microsoft.com/office/drawing/2014/main" val="10004"/>
                  </a:ext>
                </a:extLst>
              </a:tr>
              <a:tr h="555291">
                <a:tc>
                  <a:txBody>
                    <a:bodyPr/>
                    <a:lstStyle/>
                    <a:p>
                      <a:pPr marL="0" marR="0" algn="ctr">
                        <a:spcBef>
                          <a:spcPts val="0"/>
                        </a:spcBef>
                        <a:spcAft>
                          <a:spcPts val="0"/>
                        </a:spcAft>
                      </a:pPr>
                      <a:r>
                        <a:rPr lang="en-GB" sz="2100" b="1" kern="100">
                          <a:effectLst/>
                        </a:rPr>
                        <a:t>10093</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Kislovodsk-19 cm</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2023-01-18 20:54:32</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2023-01-18 21:00:24</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-0.274</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2.414</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2.740</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13.085</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20</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extLst>
                  <a:ext uri="{0D108BD9-81ED-4DB2-BD59-A6C34878D82A}">
                    <a16:rowId xmlns:a16="http://schemas.microsoft.com/office/drawing/2014/main" val="10005"/>
                  </a:ext>
                </a:extLst>
              </a:tr>
              <a:tr h="555291">
                <a:tc>
                  <a:txBody>
                    <a:bodyPr/>
                    <a:lstStyle/>
                    <a:p>
                      <a:pPr marL="0" marR="0" algn="ctr">
                        <a:spcBef>
                          <a:spcPts val="0"/>
                        </a:spcBef>
                        <a:spcAft>
                          <a:spcPts val="0"/>
                        </a:spcAft>
                      </a:pPr>
                      <a:r>
                        <a:rPr lang="en-GB" sz="2100" b="1" kern="100">
                          <a:effectLst/>
                        </a:rPr>
                        <a:t>10311</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Kislovodsk-4x19 cm</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dirty="0">
                          <a:effectLst/>
                        </a:rPr>
                        <a:t>2023-01-18 22:20:17</a:t>
                      </a:r>
                      <a:endParaRPr lang="en-US" sz="2100" b="1" kern="100" dirty="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2023-01-18 22:22:09</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-0.098</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0.520</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0.111</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0.629</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13</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extLst>
                  <a:ext uri="{0D108BD9-81ED-4DB2-BD59-A6C34878D82A}">
                    <a16:rowId xmlns:a16="http://schemas.microsoft.com/office/drawing/2014/main" val="10006"/>
                  </a:ext>
                </a:extLst>
              </a:tr>
              <a:tr h="555291">
                <a:tc>
                  <a:txBody>
                    <a:bodyPr/>
                    <a:lstStyle/>
                    <a:p>
                      <a:pPr marL="0" marR="0" algn="ctr">
                        <a:spcBef>
                          <a:spcPts val="0"/>
                        </a:spcBef>
                        <a:spcAft>
                          <a:spcPts val="0"/>
                        </a:spcAft>
                      </a:pPr>
                      <a:r>
                        <a:rPr lang="en-GB" sz="2100" b="1" kern="100" dirty="0">
                          <a:effectLst/>
                        </a:rPr>
                        <a:t>11890</a:t>
                      </a:r>
                      <a:endParaRPr lang="en-US" sz="2100" b="1" kern="100" dirty="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dirty="0">
                          <a:effectLst/>
                        </a:rPr>
                        <a:t>Egypt3-28 cm</a:t>
                      </a:r>
                      <a:endParaRPr lang="en-US" sz="2100" b="1" kern="100" dirty="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solidFill>
                      <a:schemeClr val="accent2">
                        <a:lumMod val="20000"/>
                        <a:lumOff val="80000"/>
                      </a:schemeClr>
                    </a:solidFill>
                  </a:tcPr>
                </a:tc>
                <a:tc>
                  <a:txBody>
                    <a:bodyPr/>
                    <a:lstStyle/>
                    <a:p>
                      <a:pPr marL="0" marR="0" algn="ctr">
                        <a:spcBef>
                          <a:spcPts val="0"/>
                        </a:spcBef>
                        <a:spcAft>
                          <a:spcPts val="0"/>
                        </a:spcAft>
                      </a:pPr>
                      <a:r>
                        <a:rPr lang="en-GB" sz="2100" b="1" kern="100" dirty="0">
                          <a:effectLst/>
                        </a:rPr>
                        <a:t>2023-01-18 23:27:40</a:t>
                      </a:r>
                      <a:endParaRPr lang="en-US" sz="2100" b="1" kern="100" dirty="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solidFill>
                      <a:schemeClr val="accent2">
                        <a:lumMod val="20000"/>
                        <a:lumOff val="80000"/>
                      </a:schemeClr>
                    </a:solidFill>
                  </a:tcPr>
                </a:tc>
                <a:tc>
                  <a:txBody>
                    <a:bodyPr/>
                    <a:lstStyle/>
                    <a:p>
                      <a:pPr marL="0" marR="0" algn="ctr">
                        <a:spcBef>
                          <a:spcPts val="0"/>
                        </a:spcBef>
                        <a:spcAft>
                          <a:spcPts val="0"/>
                        </a:spcAft>
                      </a:pPr>
                      <a:r>
                        <a:rPr lang="en-GB" sz="2100" b="1" kern="100" dirty="0">
                          <a:effectLst/>
                        </a:rPr>
                        <a:t>2023-01-18 23:29:53</a:t>
                      </a:r>
                      <a:endParaRPr lang="en-US" sz="2100" b="1" kern="100" dirty="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solidFill>
                      <a:schemeClr val="accent2">
                        <a:lumMod val="20000"/>
                        <a:lumOff val="80000"/>
                      </a:schemeClr>
                    </a:solidFill>
                  </a:tcPr>
                </a:tc>
                <a:tc>
                  <a:txBody>
                    <a:bodyPr/>
                    <a:lstStyle/>
                    <a:p>
                      <a:pPr marL="0" marR="0" algn="ctr">
                        <a:spcBef>
                          <a:spcPts val="0"/>
                        </a:spcBef>
                        <a:spcAft>
                          <a:spcPts val="0"/>
                        </a:spcAft>
                      </a:pPr>
                      <a:r>
                        <a:rPr lang="en-GB" sz="2100" b="1" kern="100" dirty="0">
                          <a:effectLst/>
                        </a:rPr>
                        <a:t>1.656</a:t>
                      </a:r>
                      <a:endParaRPr lang="en-US" sz="2100" b="1" kern="100" dirty="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solidFill>
                      <a:schemeClr val="accent2">
                        <a:lumMod val="20000"/>
                        <a:lumOff val="80000"/>
                      </a:schemeClr>
                    </a:solidFill>
                  </a:tcPr>
                </a:tc>
                <a:tc>
                  <a:txBody>
                    <a:bodyPr/>
                    <a:lstStyle/>
                    <a:p>
                      <a:pPr marL="0" marR="0" algn="ctr">
                        <a:spcBef>
                          <a:spcPts val="0"/>
                        </a:spcBef>
                        <a:spcAft>
                          <a:spcPts val="0"/>
                        </a:spcAft>
                      </a:pPr>
                      <a:r>
                        <a:rPr lang="en-GB" sz="2100" b="1" kern="100" dirty="0">
                          <a:effectLst/>
                        </a:rPr>
                        <a:t>0.207</a:t>
                      </a:r>
                      <a:endParaRPr lang="en-US" sz="2100" b="1" kern="100" dirty="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solidFill>
                      <a:schemeClr val="accent2">
                        <a:lumMod val="20000"/>
                        <a:lumOff val="80000"/>
                      </a:schemeClr>
                    </a:solidFill>
                  </a:tcPr>
                </a:tc>
                <a:tc>
                  <a:txBody>
                    <a:bodyPr/>
                    <a:lstStyle/>
                    <a:p>
                      <a:pPr marL="0" marR="0" algn="ctr">
                        <a:spcBef>
                          <a:spcPts val="0"/>
                        </a:spcBef>
                        <a:spcAft>
                          <a:spcPts val="0"/>
                        </a:spcAft>
                      </a:pPr>
                      <a:r>
                        <a:rPr lang="en-GB" sz="2100" b="1" kern="100" dirty="0">
                          <a:effectLst/>
                        </a:rPr>
                        <a:t>-1.043</a:t>
                      </a:r>
                      <a:endParaRPr lang="en-US" sz="2100" b="1" kern="100" dirty="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solidFill>
                      <a:schemeClr val="accent2">
                        <a:lumMod val="20000"/>
                        <a:lumOff val="80000"/>
                      </a:schemeClr>
                    </a:solidFill>
                  </a:tcPr>
                </a:tc>
                <a:tc>
                  <a:txBody>
                    <a:bodyPr/>
                    <a:lstStyle/>
                    <a:p>
                      <a:pPr marL="0" marR="0" algn="ctr">
                        <a:spcBef>
                          <a:spcPts val="0"/>
                        </a:spcBef>
                        <a:spcAft>
                          <a:spcPts val="0"/>
                        </a:spcAft>
                      </a:pPr>
                      <a:r>
                        <a:rPr lang="en-GB" sz="2100" b="1" kern="100" dirty="0">
                          <a:effectLst/>
                        </a:rPr>
                        <a:t>2.568</a:t>
                      </a:r>
                      <a:endParaRPr lang="en-US" sz="2100" b="1" kern="100" dirty="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solidFill>
                      <a:schemeClr val="accent2">
                        <a:lumMod val="20000"/>
                        <a:lumOff val="80000"/>
                      </a:schemeClr>
                    </a:solidFill>
                  </a:tcPr>
                </a:tc>
                <a:tc>
                  <a:txBody>
                    <a:bodyPr/>
                    <a:lstStyle/>
                    <a:p>
                      <a:pPr marL="0" marR="0" algn="ctr">
                        <a:spcBef>
                          <a:spcPts val="0"/>
                        </a:spcBef>
                        <a:spcAft>
                          <a:spcPts val="0"/>
                        </a:spcAft>
                      </a:pPr>
                      <a:r>
                        <a:rPr lang="en-GB" sz="2100" b="1" kern="100" dirty="0">
                          <a:effectLst/>
                        </a:rPr>
                        <a:t>7</a:t>
                      </a:r>
                      <a:endParaRPr lang="en-US" sz="2100" b="1" kern="100" dirty="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solidFill>
                      <a:schemeClr val="accent2">
                        <a:lumMod val="20000"/>
                        <a:lumOff val="80000"/>
                      </a:schemeClr>
                    </a:solidFill>
                  </a:tcPr>
                </a:tc>
                <a:extLst>
                  <a:ext uri="{0D108BD9-81ED-4DB2-BD59-A6C34878D82A}">
                    <a16:rowId xmlns:a16="http://schemas.microsoft.com/office/drawing/2014/main" val="10007"/>
                  </a:ext>
                </a:extLst>
              </a:tr>
              <a:tr h="555291">
                <a:tc>
                  <a:txBody>
                    <a:bodyPr/>
                    <a:lstStyle/>
                    <a:p>
                      <a:pPr marL="0" marR="0" algn="ctr">
                        <a:spcBef>
                          <a:spcPts val="0"/>
                        </a:spcBef>
                        <a:spcAft>
                          <a:spcPts val="0"/>
                        </a:spcAft>
                      </a:pPr>
                      <a:r>
                        <a:rPr lang="en-GB" sz="2100" b="1" kern="100">
                          <a:effectLst/>
                        </a:rPr>
                        <a:t>10093</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dirty="0">
                          <a:effectLst/>
                        </a:rPr>
                        <a:t>Kislovodsk-19 cm</a:t>
                      </a:r>
                      <a:endParaRPr lang="en-US" sz="2100" b="1" kern="100" dirty="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dirty="0">
                          <a:effectLst/>
                        </a:rPr>
                        <a:t>2023-01-18 23:28:45</a:t>
                      </a:r>
                      <a:endParaRPr lang="en-US" sz="2100" b="1" kern="100" dirty="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dirty="0">
                          <a:effectLst/>
                        </a:rPr>
                        <a:t>2023-01-18 23:33:08</a:t>
                      </a:r>
                      <a:endParaRPr lang="en-US" sz="2100" b="1" kern="100" dirty="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0.044</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0.272</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-0.047</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1.337</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dirty="0">
                          <a:effectLst/>
                        </a:rPr>
                        <a:t>19</a:t>
                      </a:r>
                      <a:endParaRPr lang="en-US" sz="2100" b="1" kern="100" dirty="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extLst>
                  <a:ext uri="{0D108BD9-81ED-4DB2-BD59-A6C34878D82A}">
                    <a16:rowId xmlns:a16="http://schemas.microsoft.com/office/drawing/2014/main" val="10008"/>
                  </a:ext>
                </a:extLst>
              </a:tr>
              <a:tr h="555291">
                <a:tc>
                  <a:txBody>
                    <a:bodyPr/>
                    <a:lstStyle/>
                    <a:p>
                      <a:pPr marL="0" marR="0" algn="ctr">
                        <a:spcBef>
                          <a:spcPts val="0"/>
                        </a:spcBef>
                        <a:spcAft>
                          <a:spcPts val="0"/>
                        </a:spcAft>
                      </a:pPr>
                      <a:r>
                        <a:rPr lang="en-GB" sz="2100" b="1" kern="100">
                          <a:effectLst/>
                        </a:rPr>
                        <a:t>10302</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Byuarakan 2x19 cm</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2023-01-19 00:55:57</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2023-01-19 00:57:00</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-9.807</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dirty="0">
                          <a:effectLst/>
                        </a:rPr>
                        <a:t>3.792</a:t>
                      </a:r>
                      <a:endParaRPr lang="en-US" sz="2100" b="1" kern="100" dirty="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-3.942</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3.946</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7</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extLst>
                  <a:ext uri="{0D108BD9-81ED-4DB2-BD59-A6C34878D82A}">
                    <a16:rowId xmlns:a16="http://schemas.microsoft.com/office/drawing/2014/main" val="10009"/>
                  </a:ext>
                </a:extLst>
              </a:tr>
              <a:tr h="555291">
                <a:tc>
                  <a:txBody>
                    <a:bodyPr/>
                    <a:lstStyle/>
                    <a:p>
                      <a:pPr marL="0" marR="0" algn="ctr">
                        <a:spcBef>
                          <a:spcPts val="0"/>
                        </a:spcBef>
                        <a:spcAft>
                          <a:spcPts val="0"/>
                        </a:spcAft>
                      </a:pPr>
                      <a:r>
                        <a:rPr lang="en-GB" sz="2100" b="1" kern="100">
                          <a:effectLst/>
                        </a:rPr>
                        <a:t>10093</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Kislovodsk-19 cm</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2023-01-19 01:49:55</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2023-01-19 01:50:58</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-0.115</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0.337</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dirty="0">
                          <a:effectLst/>
                        </a:rPr>
                        <a:t>-0.286</a:t>
                      </a:r>
                      <a:endParaRPr lang="en-US" sz="2100" b="1" kern="100" dirty="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0.602</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9</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extLst>
                  <a:ext uri="{0D108BD9-81ED-4DB2-BD59-A6C34878D82A}">
                    <a16:rowId xmlns:a16="http://schemas.microsoft.com/office/drawing/2014/main" val="10010"/>
                  </a:ext>
                </a:extLst>
              </a:tr>
              <a:tr h="555291">
                <a:tc>
                  <a:txBody>
                    <a:bodyPr/>
                    <a:lstStyle/>
                    <a:p>
                      <a:pPr marL="0" marR="0" algn="ctr">
                        <a:spcBef>
                          <a:spcPts val="0"/>
                        </a:spcBef>
                        <a:spcAft>
                          <a:spcPts val="0"/>
                        </a:spcAft>
                      </a:pPr>
                      <a:r>
                        <a:rPr lang="en-GB" sz="2100" b="1" kern="100">
                          <a:effectLst/>
                        </a:rPr>
                        <a:t>10341</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Crimea 2x19 cm-1</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2023-01-19 02:17:26</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2023-01-19 02:19:05</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-0.275</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0.478</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dirty="0">
                          <a:effectLst/>
                        </a:rPr>
                        <a:t>-0.034</a:t>
                      </a:r>
                      <a:endParaRPr lang="en-US" sz="2100" b="1" kern="100" dirty="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0.687</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27</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extLst>
                  <a:ext uri="{0D108BD9-81ED-4DB2-BD59-A6C34878D82A}">
                    <a16:rowId xmlns:a16="http://schemas.microsoft.com/office/drawing/2014/main" val="10011"/>
                  </a:ext>
                </a:extLst>
              </a:tr>
              <a:tr h="555291">
                <a:tc>
                  <a:txBody>
                    <a:bodyPr/>
                    <a:lstStyle/>
                    <a:p>
                      <a:pPr marL="0" marR="0" algn="ctr">
                        <a:spcBef>
                          <a:spcPts val="0"/>
                        </a:spcBef>
                        <a:spcAft>
                          <a:spcPts val="0"/>
                        </a:spcAft>
                      </a:pPr>
                      <a:r>
                        <a:rPr lang="en-GB" sz="2100" b="1" kern="100">
                          <a:effectLst/>
                        </a:rPr>
                        <a:t>10342</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Crimea 2x19 cm-2</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2023-01-19 02:36:08</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2023-01-19 02:37:47</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-0.060</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0.472</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0.171</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dirty="0">
                          <a:effectLst/>
                        </a:rPr>
                        <a:t>0.446</a:t>
                      </a:r>
                      <a:endParaRPr lang="en-US" sz="2100" b="1" kern="100" dirty="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29</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extLst>
                  <a:ext uri="{0D108BD9-81ED-4DB2-BD59-A6C34878D82A}">
                    <a16:rowId xmlns:a16="http://schemas.microsoft.com/office/drawing/2014/main" val="10012"/>
                  </a:ext>
                </a:extLst>
              </a:tr>
              <a:tr h="555291">
                <a:tc>
                  <a:txBody>
                    <a:bodyPr/>
                    <a:lstStyle/>
                    <a:p>
                      <a:pPr marL="0" marR="0" algn="ctr">
                        <a:spcBef>
                          <a:spcPts val="0"/>
                        </a:spcBef>
                        <a:spcAft>
                          <a:spcPts val="0"/>
                        </a:spcAft>
                      </a:pPr>
                      <a:r>
                        <a:rPr lang="en-GB" sz="2100" b="1" kern="100">
                          <a:effectLst/>
                        </a:rPr>
                        <a:t>10321</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Crimea 2x19 cm</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2023-01-19 03:28:20</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2023-01-19 03:41:08</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0.014</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0.845</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-0.040</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0.869</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21</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extLst>
                  <a:ext uri="{0D108BD9-81ED-4DB2-BD59-A6C34878D82A}">
                    <a16:rowId xmlns:a16="http://schemas.microsoft.com/office/drawing/2014/main" val="10013"/>
                  </a:ext>
                </a:extLst>
              </a:tr>
              <a:tr h="555291">
                <a:tc gridSpan="9">
                  <a:txBody>
                    <a:bodyPr/>
                    <a:lstStyle/>
                    <a:p>
                      <a:pPr marL="457200" marR="0" algn="ctr">
                        <a:spcBef>
                          <a:spcPts val="0"/>
                        </a:spcBef>
                        <a:spcAft>
                          <a:spcPts val="0"/>
                        </a:spcAft>
                      </a:pPr>
                      <a:r>
                        <a:rPr lang="en-US" sz="2100" b="1" kern="100" dirty="0">
                          <a:effectLst/>
                        </a:rPr>
                        <a:t>* transverse residuals paired with longitudinal ones</a:t>
                      </a:r>
                      <a:endParaRPr lang="en-US" sz="2100" b="1" kern="100" dirty="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4"/>
                  </a:ext>
                </a:extLst>
              </a:tr>
            </a:tbl>
          </a:graphicData>
        </a:graphic>
      </p:graphicFrame>
      <p:sp>
        <p:nvSpPr>
          <p:cNvPr id="4" name="Date Placeholder 3"/>
          <p:cNvSpPr>
            <a:spLocks noGrp="1"/>
          </p:cNvSpPr>
          <p:nvPr>
            <p:ph type="dt" sz="half" idx="10"/>
          </p:nvPr>
        </p:nvSpPr>
        <p:spPr>
          <a:xfrm>
            <a:off x="2627291" y="9213325"/>
            <a:ext cx="11222328" cy="547688"/>
          </a:xfrm>
        </p:spPr>
        <p:txBody>
          <a:bodyPr/>
          <a:lstStyle/>
          <a:p>
            <a:r>
              <a:rPr lang="en-US" b="1" dirty="0">
                <a:solidFill>
                  <a:schemeClr val="tx1"/>
                </a:solidFill>
                <a:latin typeface="Times New Roman" panose="02020603050405020304" pitchFamily="18" charset="0"/>
                <a:ea typeface="SimSun" panose="02010600030101010101" pitchFamily="2" charset="-122"/>
                <a:cs typeface="Tahoma" panose="020B0604030504040204" pitchFamily="34" charset="0"/>
              </a:rPr>
              <a:t>Residuals of measurements of 11890 [and other] for SO  11862 in night on 2023-01-19.</a:t>
            </a:r>
            <a:endParaRPr lang="en-US" b="1" dirty="0">
              <a:solidFill>
                <a:schemeClr val="tx1"/>
              </a:solidFill>
            </a:endParaRPr>
          </a:p>
        </p:txBody>
      </p:sp>
      <p:sp>
        <p:nvSpPr>
          <p:cNvPr id="6" name="Slide Number Placeholder 5"/>
          <p:cNvSpPr>
            <a:spLocks noGrp="1"/>
          </p:cNvSpPr>
          <p:nvPr>
            <p:ph type="sldNum" sz="quarter" idx="12"/>
          </p:nvPr>
        </p:nvSpPr>
        <p:spPr/>
        <p:txBody>
          <a:bodyPr/>
          <a:lstStyle/>
          <a:p>
            <a:fld id="{81833AEF-A2CB-4396-B518-FF480800B963}" type="slidenum">
              <a:rPr lang="en-US" smtClean="0"/>
              <a:t>11</a:t>
            </a:fld>
            <a:endParaRPr lang="en-US"/>
          </a:p>
        </p:txBody>
      </p:sp>
    </p:spTree>
    <p:extLst>
      <p:ext uri="{BB962C8B-B14F-4D97-AF65-F5344CB8AC3E}">
        <p14:creationId xmlns:p14="http://schemas.microsoft.com/office/powerpoint/2010/main" val="2017845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796" y="1"/>
            <a:ext cx="15773400" cy="1988345"/>
          </a:xfrm>
        </p:spPr>
        <p:txBody>
          <a:bodyPr/>
          <a:lstStyle/>
          <a:p>
            <a:pPr lvl="0" algn="ctr"/>
            <a:r>
              <a:rPr lang="en-US" b="1" cap="all" dirty="0"/>
              <a:t>SO</a:t>
            </a:r>
            <a:r>
              <a:rPr lang="ru-RU" b="1" cap="all" dirty="0"/>
              <a:t> 3691 </a:t>
            </a:r>
            <a:br>
              <a:rPr lang="en-US" b="1" cap="all" dirty="0"/>
            </a:br>
            <a:endParaRPr lang="en-US" dirty="0"/>
          </a:p>
        </p:txBody>
      </p:sp>
      <p:sp>
        <p:nvSpPr>
          <p:cNvPr id="6" name="Slide Number Placeholder 5"/>
          <p:cNvSpPr>
            <a:spLocks noGrp="1"/>
          </p:cNvSpPr>
          <p:nvPr>
            <p:ph type="sldNum" sz="quarter" idx="12"/>
          </p:nvPr>
        </p:nvSpPr>
        <p:spPr/>
        <p:txBody>
          <a:bodyPr/>
          <a:lstStyle/>
          <a:p>
            <a:fld id="{81833AEF-A2CB-4396-B518-FF480800B963}" type="slidenum">
              <a:rPr lang="en-US" smtClean="0"/>
              <a:t>12</a:t>
            </a:fld>
            <a:endParaRPr lang="en-US"/>
          </a:p>
        </p:txBody>
      </p:sp>
      <p:pic>
        <p:nvPicPr>
          <p:cNvPr id="11" name="Content Placeholder 10"/>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Lst>
          </a:blip>
          <a:stretch>
            <a:fillRect/>
          </a:stretch>
        </p:blipFill>
        <p:spPr>
          <a:xfrm>
            <a:off x="175475" y="994172"/>
            <a:ext cx="15472356" cy="5670645"/>
          </a:xfrm>
          <a:prstGeom prst="rect">
            <a:avLst/>
          </a:prstGeom>
        </p:spPr>
      </p:pic>
      <p:sp>
        <p:nvSpPr>
          <p:cNvPr id="12" name="Rectangle 11"/>
          <p:cNvSpPr/>
          <p:nvPr/>
        </p:nvSpPr>
        <p:spPr>
          <a:xfrm>
            <a:off x="1257300" y="8565029"/>
            <a:ext cx="16399635" cy="923330"/>
          </a:xfrm>
          <a:prstGeom prst="rect">
            <a:avLst/>
          </a:prstGeom>
        </p:spPr>
        <p:txBody>
          <a:bodyPr wrap="square">
            <a:spAutoFit/>
          </a:bodyPr>
          <a:lstStyle/>
          <a:p>
            <a:r>
              <a:rPr lang="en-US" sz="2700" dirty="0">
                <a:latin typeface="Times New Roman" panose="02020603050405020304" pitchFamily="18" charset="0"/>
                <a:ea typeface="SimSun" panose="02010600030101010101" pitchFamily="2" charset="-122"/>
                <a:cs typeface="Tahoma" panose="020B0604030504040204" pitchFamily="34" charset="0"/>
              </a:rPr>
              <a:t>Residuals of measurements of 11890 [and other] for SO 3691 at night on 2023-01-19. 11890. </a:t>
            </a:r>
          </a:p>
          <a:p>
            <a:r>
              <a:rPr lang="en-US" sz="2700" dirty="0">
                <a:latin typeface="Times New Roman" panose="02020603050405020304" pitchFamily="18" charset="0"/>
                <a:ea typeface="SimSun" panose="02010600030101010101" pitchFamily="2" charset="-122"/>
                <a:cs typeface="Tahoma" panose="020B0604030504040204" pitchFamily="34" charset="0"/>
              </a:rPr>
              <a:t>The upper image long track, lower image – is a cross-track.</a:t>
            </a:r>
            <a:endParaRPr lang="en-US" sz="2700" dirty="0"/>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tretch>
            <a:fillRect/>
          </a:stretch>
        </p:blipFill>
        <p:spPr>
          <a:xfrm>
            <a:off x="1970467" y="6528045"/>
            <a:ext cx="12595538" cy="1571625"/>
          </a:xfrm>
          <a:prstGeom prst="rect">
            <a:avLst/>
          </a:prstGeom>
        </p:spPr>
      </p:pic>
    </p:spTree>
    <p:extLst>
      <p:ext uri="{BB962C8B-B14F-4D97-AF65-F5344CB8AC3E}">
        <p14:creationId xmlns:p14="http://schemas.microsoft.com/office/powerpoint/2010/main" val="412672608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714782" y="324020"/>
          <a:ext cx="16039087" cy="8708237"/>
        </p:xfrm>
        <a:graphic>
          <a:graphicData uri="http://schemas.openxmlformats.org/drawingml/2006/table">
            <a:tbl>
              <a:tblPr firstRow="1" firstCol="1" bandRow="1">
                <a:tableStyleId>{5C22544A-7EE6-4342-B048-85BDC9FD1C3A}</a:tableStyleId>
              </a:tblPr>
              <a:tblGrid>
                <a:gridCol w="1490144">
                  <a:extLst>
                    <a:ext uri="{9D8B030D-6E8A-4147-A177-3AD203B41FA5}">
                      <a16:colId xmlns:a16="http://schemas.microsoft.com/office/drawing/2014/main" val="20000"/>
                    </a:ext>
                  </a:extLst>
                </a:gridCol>
                <a:gridCol w="3532473">
                  <a:extLst>
                    <a:ext uri="{9D8B030D-6E8A-4147-A177-3AD203B41FA5}">
                      <a16:colId xmlns:a16="http://schemas.microsoft.com/office/drawing/2014/main" val="20001"/>
                    </a:ext>
                  </a:extLst>
                </a:gridCol>
                <a:gridCol w="2692848">
                  <a:extLst>
                    <a:ext uri="{9D8B030D-6E8A-4147-A177-3AD203B41FA5}">
                      <a16:colId xmlns:a16="http://schemas.microsoft.com/office/drawing/2014/main" val="20002"/>
                    </a:ext>
                  </a:extLst>
                </a:gridCol>
                <a:gridCol w="2691336">
                  <a:extLst>
                    <a:ext uri="{9D8B030D-6E8A-4147-A177-3AD203B41FA5}">
                      <a16:colId xmlns:a16="http://schemas.microsoft.com/office/drawing/2014/main" val="20003"/>
                    </a:ext>
                  </a:extLst>
                </a:gridCol>
                <a:gridCol w="1211781">
                  <a:extLst>
                    <a:ext uri="{9D8B030D-6E8A-4147-A177-3AD203B41FA5}">
                      <a16:colId xmlns:a16="http://schemas.microsoft.com/office/drawing/2014/main" val="20004"/>
                    </a:ext>
                  </a:extLst>
                </a:gridCol>
                <a:gridCol w="1211781">
                  <a:extLst>
                    <a:ext uri="{9D8B030D-6E8A-4147-A177-3AD203B41FA5}">
                      <a16:colId xmlns:a16="http://schemas.microsoft.com/office/drawing/2014/main" val="20005"/>
                    </a:ext>
                  </a:extLst>
                </a:gridCol>
                <a:gridCol w="1081677">
                  <a:extLst>
                    <a:ext uri="{9D8B030D-6E8A-4147-A177-3AD203B41FA5}">
                      <a16:colId xmlns:a16="http://schemas.microsoft.com/office/drawing/2014/main" val="20006"/>
                    </a:ext>
                  </a:extLst>
                </a:gridCol>
                <a:gridCol w="1089242">
                  <a:extLst>
                    <a:ext uri="{9D8B030D-6E8A-4147-A177-3AD203B41FA5}">
                      <a16:colId xmlns:a16="http://schemas.microsoft.com/office/drawing/2014/main" val="20007"/>
                    </a:ext>
                  </a:extLst>
                </a:gridCol>
                <a:gridCol w="1037805">
                  <a:extLst>
                    <a:ext uri="{9D8B030D-6E8A-4147-A177-3AD203B41FA5}">
                      <a16:colId xmlns:a16="http://schemas.microsoft.com/office/drawing/2014/main" val="20008"/>
                    </a:ext>
                  </a:extLst>
                </a:gridCol>
              </a:tblGrid>
              <a:tr h="897512">
                <a:tc>
                  <a:txBody>
                    <a:bodyPr/>
                    <a:lstStyle/>
                    <a:p>
                      <a:pPr marL="0" marR="0" algn="ctr">
                        <a:spcBef>
                          <a:spcPts val="0"/>
                        </a:spcBef>
                        <a:spcAft>
                          <a:spcPts val="0"/>
                        </a:spcAft>
                      </a:pPr>
                      <a:r>
                        <a:rPr lang="en-GB" sz="2100" b="1" kern="100" dirty="0">
                          <a:effectLst/>
                        </a:rPr>
                        <a:t>Code of </a:t>
                      </a:r>
                      <a:r>
                        <a:rPr lang="en-GB" sz="2100" b="1" kern="100" dirty="0" err="1">
                          <a:effectLst/>
                        </a:rPr>
                        <a:t>observat</a:t>
                      </a:r>
                      <a:r>
                        <a:rPr lang="en-GB" sz="2100" b="1" kern="100" dirty="0">
                          <a:effectLst/>
                        </a:rPr>
                        <a:t>.</a:t>
                      </a:r>
                      <a:endParaRPr lang="en-US" sz="2100" b="1" kern="100" dirty="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Name of observatory and aperture of telescope</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Start, UTC</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End, UTC</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Along aver., "</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Along </a:t>
                      </a:r>
                      <a:r>
                        <a:rPr lang="en-US" sz="2100" b="1" kern="100">
                          <a:effectLst/>
                        </a:rPr>
                        <a:t>rms</a:t>
                      </a:r>
                      <a:r>
                        <a:rPr lang="en-GB" sz="2100" b="1" kern="100">
                          <a:effectLst/>
                        </a:rPr>
                        <a:t>, "</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ru-RU" sz="2100" b="1" kern="100">
                          <a:effectLst/>
                        </a:rPr>
                        <a:t>*</a:t>
                      </a:r>
                      <a:r>
                        <a:rPr lang="en-GB" sz="2100" b="1" kern="100">
                          <a:effectLst/>
                        </a:rPr>
                        <a:t> aver., "</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ru-RU" sz="2100" b="1" kern="100">
                          <a:effectLst/>
                        </a:rPr>
                        <a:t>*</a:t>
                      </a:r>
                      <a:r>
                        <a:rPr lang="en-GB" sz="2100" b="1" kern="100">
                          <a:effectLst/>
                        </a:rPr>
                        <a:t> rms, "</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dirty="0">
                          <a:effectLst/>
                        </a:rPr>
                        <a:t>N meas.</a:t>
                      </a:r>
                      <a:endParaRPr lang="en-US" sz="2100" b="1" kern="100" dirty="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extLst>
                  <a:ext uri="{0D108BD9-81ED-4DB2-BD59-A6C34878D82A}">
                    <a16:rowId xmlns:a16="http://schemas.microsoft.com/office/drawing/2014/main" val="10000"/>
                  </a:ext>
                </a:extLst>
              </a:tr>
              <a:tr h="520715">
                <a:tc>
                  <a:txBody>
                    <a:bodyPr/>
                    <a:lstStyle/>
                    <a:p>
                      <a:pPr marL="0" marR="0" algn="ctr">
                        <a:spcBef>
                          <a:spcPts val="0"/>
                        </a:spcBef>
                        <a:spcAft>
                          <a:spcPts val="0"/>
                        </a:spcAft>
                      </a:pPr>
                      <a:r>
                        <a:rPr lang="en-GB" sz="2100" b="1" kern="100">
                          <a:effectLst/>
                        </a:rPr>
                        <a:t>10311</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dirty="0" err="1">
                          <a:effectLst/>
                        </a:rPr>
                        <a:t>Kislovodsk</a:t>
                      </a:r>
                      <a:r>
                        <a:rPr lang="en-GB" sz="2100" b="1" kern="100" dirty="0">
                          <a:effectLst/>
                        </a:rPr>
                        <a:t>-</a:t>
                      </a:r>
                      <a:r>
                        <a:rPr lang="en-US" sz="2100" b="1" kern="100" dirty="0">
                          <a:effectLst/>
                        </a:rPr>
                        <a:t>4x</a:t>
                      </a:r>
                      <a:r>
                        <a:rPr lang="en-GB" sz="2100" b="1" kern="100" dirty="0">
                          <a:effectLst/>
                        </a:rPr>
                        <a:t>19 cm</a:t>
                      </a:r>
                      <a:endParaRPr lang="en-US" sz="2100" b="1" kern="100" dirty="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2023-01-18 15:55:58</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2023-01-18 15:57:26</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0.458</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1.616</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0.592</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0.626</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8</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extLst>
                  <a:ext uri="{0D108BD9-81ED-4DB2-BD59-A6C34878D82A}">
                    <a16:rowId xmlns:a16="http://schemas.microsoft.com/office/drawing/2014/main" val="10001"/>
                  </a:ext>
                </a:extLst>
              </a:tr>
              <a:tr h="520715">
                <a:tc>
                  <a:txBody>
                    <a:bodyPr/>
                    <a:lstStyle/>
                    <a:p>
                      <a:pPr marL="0" marR="0" algn="ctr">
                        <a:spcBef>
                          <a:spcPts val="0"/>
                        </a:spcBef>
                        <a:spcAft>
                          <a:spcPts val="0"/>
                        </a:spcAft>
                      </a:pPr>
                      <a:r>
                        <a:rPr lang="en-GB" sz="2100" b="1" kern="100" dirty="0">
                          <a:effectLst/>
                        </a:rPr>
                        <a:t>10302</a:t>
                      </a:r>
                      <a:endParaRPr lang="en-US" sz="2100" b="1" kern="100" dirty="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dirty="0" err="1">
                          <a:effectLst/>
                        </a:rPr>
                        <a:t>Byuarakan</a:t>
                      </a:r>
                      <a:r>
                        <a:rPr lang="en-GB" sz="2100" b="1" kern="100" dirty="0">
                          <a:effectLst/>
                        </a:rPr>
                        <a:t>- 2x19 cm</a:t>
                      </a:r>
                      <a:endParaRPr lang="en-US" sz="2100" b="1" kern="100" dirty="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2023-01-18 15:57:15</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2023-01-18 15:58:11</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-4.116</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3.462</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2.658</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1.170</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5</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extLst>
                  <a:ext uri="{0D108BD9-81ED-4DB2-BD59-A6C34878D82A}">
                    <a16:rowId xmlns:a16="http://schemas.microsoft.com/office/drawing/2014/main" val="10002"/>
                  </a:ext>
                </a:extLst>
              </a:tr>
              <a:tr h="520715">
                <a:tc>
                  <a:txBody>
                    <a:bodyPr/>
                    <a:lstStyle/>
                    <a:p>
                      <a:pPr marL="0" marR="0" algn="ctr">
                        <a:spcBef>
                          <a:spcPts val="0"/>
                        </a:spcBef>
                        <a:spcAft>
                          <a:spcPts val="0"/>
                        </a:spcAft>
                      </a:pPr>
                      <a:r>
                        <a:rPr lang="en-GB" sz="2100" b="1" kern="100">
                          <a:effectLst/>
                        </a:rPr>
                        <a:t>10093</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dirty="0">
                          <a:effectLst/>
                        </a:rPr>
                        <a:t>Kislovodsk-19 cm</a:t>
                      </a:r>
                      <a:endParaRPr lang="en-US" sz="2100" b="1" kern="100" dirty="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2023-01-18 18:23:51</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2023-01-18 18:24:54</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-0.004</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0.219</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0.152</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0.260</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10</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extLst>
                  <a:ext uri="{0D108BD9-81ED-4DB2-BD59-A6C34878D82A}">
                    <a16:rowId xmlns:a16="http://schemas.microsoft.com/office/drawing/2014/main" val="10003"/>
                  </a:ext>
                </a:extLst>
              </a:tr>
              <a:tr h="520715">
                <a:tc>
                  <a:txBody>
                    <a:bodyPr/>
                    <a:lstStyle/>
                    <a:p>
                      <a:pPr marL="0" marR="0" algn="ctr">
                        <a:spcBef>
                          <a:spcPts val="0"/>
                        </a:spcBef>
                        <a:spcAft>
                          <a:spcPts val="0"/>
                        </a:spcAft>
                      </a:pPr>
                      <a:r>
                        <a:rPr lang="en-GB" sz="2100" b="1" kern="100">
                          <a:effectLst/>
                        </a:rPr>
                        <a:t>10995</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Chistopol 20 cm</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dirty="0">
                          <a:effectLst/>
                        </a:rPr>
                        <a:t>2023-01-18 20:28:42</a:t>
                      </a:r>
                      <a:endParaRPr lang="en-US" sz="2100" b="1" kern="100" dirty="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2023-01-18 20:30:21</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3.609</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0.690</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-0.044</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1.081</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8</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extLst>
                  <a:ext uri="{0D108BD9-81ED-4DB2-BD59-A6C34878D82A}">
                    <a16:rowId xmlns:a16="http://schemas.microsoft.com/office/drawing/2014/main" val="10004"/>
                  </a:ext>
                </a:extLst>
              </a:tr>
              <a:tr h="520715">
                <a:tc>
                  <a:txBody>
                    <a:bodyPr/>
                    <a:lstStyle/>
                    <a:p>
                      <a:pPr marL="0" marR="0" algn="ctr">
                        <a:spcBef>
                          <a:spcPts val="0"/>
                        </a:spcBef>
                        <a:spcAft>
                          <a:spcPts val="0"/>
                        </a:spcAft>
                      </a:pPr>
                      <a:r>
                        <a:rPr lang="en-GB" sz="2100" b="1" kern="100">
                          <a:effectLst/>
                        </a:rPr>
                        <a:t>10311</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Kislovodsk-4x19 cm</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dirty="0">
                          <a:effectLst/>
                        </a:rPr>
                        <a:t>2023-01-18 20:35:55</a:t>
                      </a:r>
                      <a:endParaRPr lang="en-US" sz="2100" b="1" kern="100" dirty="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2023-01-18 20:37:39</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-0.449</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0.549</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0.059</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0.218</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10</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extLst>
                  <a:ext uri="{0D108BD9-81ED-4DB2-BD59-A6C34878D82A}">
                    <a16:rowId xmlns:a16="http://schemas.microsoft.com/office/drawing/2014/main" val="10005"/>
                  </a:ext>
                </a:extLst>
              </a:tr>
              <a:tr h="520715">
                <a:tc>
                  <a:txBody>
                    <a:bodyPr/>
                    <a:lstStyle/>
                    <a:p>
                      <a:pPr marL="0" marR="0" algn="ctr">
                        <a:spcBef>
                          <a:spcPts val="0"/>
                        </a:spcBef>
                        <a:spcAft>
                          <a:spcPts val="0"/>
                        </a:spcAft>
                      </a:pPr>
                      <a:r>
                        <a:rPr lang="en-GB" sz="2100" b="1" kern="100">
                          <a:effectLst/>
                        </a:rPr>
                        <a:t>10093</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Kislovodsk-19 cm</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2023-01-18 20:44:53</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dirty="0">
                          <a:effectLst/>
                        </a:rPr>
                        <a:t>2023-01-18 20:45:56</a:t>
                      </a:r>
                      <a:endParaRPr lang="en-US" sz="2100" b="1" kern="100" dirty="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-0.528</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0.235</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-0.115</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0.447</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10</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extLst>
                  <a:ext uri="{0D108BD9-81ED-4DB2-BD59-A6C34878D82A}">
                    <a16:rowId xmlns:a16="http://schemas.microsoft.com/office/drawing/2014/main" val="10006"/>
                  </a:ext>
                </a:extLst>
              </a:tr>
              <a:tr h="520715">
                <a:tc>
                  <a:txBody>
                    <a:bodyPr/>
                    <a:lstStyle/>
                    <a:p>
                      <a:pPr marL="0" marR="0" algn="ctr">
                        <a:spcBef>
                          <a:spcPts val="0"/>
                        </a:spcBef>
                        <a:spcAft>
                          <a:spcPts val="0"/>
                        </a:spcAft>
                      </a:pPr>
                      <a:r>
                        <a:rPr lang="en-GB" sz="2100" b="1" kern="100" dirty="0">
                          <a:effectLst/>
                        </a:rPr>
                        <a:t>10311</a:t>
                      </a:r>
                      <a:endParaRPr lang="en-US" sz="2100" b="1" kern="100" dirty="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Kislovodsk-4x19 cm</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2023-01-18 22:13:12</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dirty="0">
                          <a:effectLst/>
                        </a:rPr>
                        <a:t>2023-01-18 22:15:04</a:t>
                      </a:r>
                      <a:endParaRPr lang="en-US" sz="2100" b="1" kern="100" dirty="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0.107</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0.522</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0.119</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0.391</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11</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extLst>
                  <a:ext uri="{0D108BD9-81ED-4DB2-BD59-A6C34878D82A}">
                    <a16:rowId xmlns:a16="http://schemas.microsoft.com/office/drawing/2014/main" val="10007"/>
                  </a:ext>
                </a:extLst>
              </a:tr>
              <a:tr h="520715">
                <a:tc>
                  <a:txBody>
                    <a:bodyPr/>
                    <a:lstStyle/>
                    <a:p>
                      <a:pPr marL="0" marR="0" algn="ctr">
                        <a:spcBef>
                          <a:spcPts val="0"/>
                        </a:spcBef>
                        <a:spcAft>
                          <a:spcPts val="0"/>
                        </a:spcAft>
                      </a:pPr>
                      <a:r>
                        <a:rPr lang="en-GB" sz="2100" b="1" kern="100" dirty="0">
                          <a:solidFill>
                            <a:schemeClr val="lt1"/>
                          </a:solidFill>
                          <a:effectLst/>
                          <a:latin typeface="+mn-lt"/>
                          <a:ea typeface="+mn-ea"/>
                          <a:cs typeface="+mn-cs"/>
                        </a:rPr>
                        <a:t>11890</a:t>
                      </a:r>
                      <a:endParaRPr lang="en-US" sz="2100" b="1" kern="100" dirty="0">
                        <a:solidFill>
                          <a:schemeClr val="lt1"/>
                        </a:solidFill>
                        <a:effectLst/>
                        <a:latin typeface="+mn-lt"/>
                        <a:ea typeface="+mn-ea"/>
                        <a:cs typeface="+mn-cs"/>
                      </a:endParaRPr>
                    </a:p>
                  </a:txBody>
                  <a:tcPr marL="52388" marR="52388" marT="52388" marB="52388">
                    <a:solidFill>
                      <a:srgbClr val="5899D4"/>
                    </a:solidFill>
                  </a:tcPr>
                </a:tc>
                <a:tc>
                  <a:txBody>
                    <a:bodyPr/>
                    <a:lstStyle/>
                    <a:p>
                      <a:pPr marL="0" marR="0" algn="ctr">
                        <a:spcBef>
                          <a:spcPts val="0"/>
                        </a:spcBef>
                        <a:spcAft>
                          <a:spcPts val="0"/>
                        </a:spcAft>
                      </a:pPr>
                      <a:r>
                        <a:rPr lang="en-GB" sz="2100" b="1" kern="100" dirty="0">
                          <a:effectLst/>
                        </a:rPr>
                        <a:t>Egypt3</a:t>
                      </a:r>
                      <a:endParaRPr lang="en-US" sz="2100" b="1" kern="100" dirty="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solidFill>
                      <a:schemeClr val="accent2">
                        <a:lumMod val="20000"/>
                        <a:lumOff val="80000"/>
                      </a:schemeClr>
                    </a:solidFill>
                  </a:tcPr>
                </a:tc>
                <a:tc>
                  <a:txBody>
                    <a:bodyPr/>
                    <a:lstStyle/>
                    <a:p>
                      <a:pPr marL="0" marR="0" algn="ctr">
                        <a:spcBef>
                          <a:spcPts val="0"/>
                        </a:spcBef>
                        <a:spcAft>
                          <a:spcPts val="0"/>
                        </a:spcAft>
                      </a:pPr>
                      <a:r>
                        <a:rPr lang="en-GB" sz="2100" b="1" kern="100" dirty="0">
                          <a:effectLst/>
                        </a:rPr>
                        <a:t>2023-01-18 22:47:21</a:t>
                      </a:r>
                      <a:endParaRPr lang="en-US" sz="2100" b="1" kern="100" dirty="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solidFill>
                      <a:schemeClr val="accent2">
                        <a:lumMod val="20000"/>
                        <a:lumOff val="80000"/>
                      </a:schemeClr>
                    </a:solidFill>
                  </a:tcPr>
                </a:tc>
                <a:tc>
                  <a:txBody>
                    <a:bodyPr/>
                    <a:lstStyle/>
                    <a:p>
                      <a:pPr marL="0" marR="0" algn="ctr">
                        <a:spcBef>
                          <a:spcPts val="0"/>
                        </a:spcBef>
                        <a:spcAft>
                          <a:spcPts val="0"/>
                        </a:spcAft>
                      </a:pPr>
                      <a:r>
                        <a:rPr lang="en-GB" sz="2100" b="1" kern="100" dirty="0">
                          <a:effectLst/>
                        </a:rPr>
                        <a:t>2023-01-18 22:48:53</a:t>
                      </a:r>
                      <a:endParaRPr lang="en-US" sz="2100" b="1" kern="100" dirty="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solidFill>
                      <a:schemeClr val="accent2">
                        <a:lumMod val="20000"/>
                        <a:lumOff val="80000"/>
                      </a:schemeClr>
                    </a:solidFill>
                  </a:tcPr>
                </a:tc>
                <a:tc>
                  <a:txBody>
                    <a:bodyPr/>
                    <a:lstStyle/>
                    <a:p>
                      <a:pPr marL="0" marR="0" algn="ctr">
                        <a:spcBef>
                          <a:spcPts val="0"/>
                        </a:spcBef>
                        <a:spcAft>
                          <a:spcPts val="0"/>
                        </a:spcAft>
                      </a:pPr>
                      <a:r>
                        <a:rPr lang="en-GB" sz="2100" b="1" kern="100" dirty="0">
                          <a:effectLst/>
                        </a:rPr>
                        <a:t>1.162</a:t>
                      </a:r>
                      <a:endParaRPr lang="en-US" sz="2100" b="1" kern="100" dirty="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solidFill>
                      <a:schemeClr val="accent2">
                        <a:lumMod val="20000"/>
                        <a:lumOff val="80000"/>
                      </a:schemeClr>
                    </a:solidFill>
                  </a:tcPr>
                </a:tc>
                <a:tc>
                  <a:txBody>
                    <a:bodyPr/>
                    <a:lstStyle/>
                    <a:p>
                      <a:pPr marL="0" marR="0" algn="ctr">
                        <a:spcBef>
                          <a:spcPts val="0"/>
                        </a:spcBef>
                        <a:spcAft>
                          <a:spcPts val="0"/>
                        </a:spcAft>
                      </a:pPr>
                      <a:r>
                        <a:rPr lang="en-GB" sz="2100" b="1" kern="100" dirty="0">
                          <a:effectLst/>
                        </a:rPr>
                        <a:t>0.427</a:t>
                      </a:r>
                      <a:endParaRPr lang="en-US" sz="2100" b="1" kern="100" dirty="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solidFill>
                      <a:schemeClr val="accent2">
                        <a:lumMod val="20000"/>
                        <a:lumOff val="80000"/>
                      </a:schemeClr>
                    </a:solidFill>
                  </a:tcPr>
                </a:tc>
                <a:tc>
                  <a:txBody>
                    <a:bodyPr/>
                    <a:lstStyle/>
                    <a:p>
                      <a:pPr marL="0" marR="0" algn="ctr">
                        <a:spcBef>
                          <a:spcPts val="0"/>
                        </a:spcBef>
                        <a:spcAft>
                          <a:spcPts val="0"/>
                        </a:spcAft>
                      </a:pPr>
                      <a:r>
                        <a:rPr lang="en-GB" sz="2100" b="1" kern="100" dirty="0">
                          <a:effectLst/>
                        </a:rPr>
                        <a:t>0.172</a:t>
                      </a:r>
                      <a:endParaRPr lang="en-US" sz="2100" b="1" kern="100" dirty="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solidFill>
                      <a:schemeClr val="accent2">
                        <a:lumMod val="20000"/>
                        <a:lumOff val="80000"/>
                      </a:schemeClr>
                    </a:solidFill>
                  </a:tcPr>
                </a:tc>
                <a:tc>
                  <a:txBody>
                    <a:bodyPr/>
                    <a:lstStyle/>
                    <a:p>
                      <a:pPr marL="0" marR="0" algn="ctr">
                        <a:spcBef>
                          <a:spcPts val="0"/>
                        </a:spcBef>
                        <a:spcAft>
                          <a:spcPts val="0"/>
                        </a:spcAft>
                      </a:pPr>
                      <a:r>
                        <a:rPr lang="en-GB" sz="2100" b="1" kern="100" dirty="0">
                          <a:effectLst/>
                        </a:rPr>
                        <a:t>0.065</a:t>
                      </a:r>
                      <a:endParaRPr lang="en-US" sz="2100" b="1" kern="100" dirty="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solidFill>
                      <a:schemeClr val="accent2">
                        <a:lumMod val="20000"/>
                        <a:lumOff val="80000"/>
                      </a:schemeClr>
                    </a:solidFill>
                  </a:tcPr>
                </a:tc>
                <a:tc>
                  <a:txBody>
                    <a:bodyPr/>
                    <a:lstStyle/>
                    <a:p>
                      <a:pPr marL="0" marR="0" algn="ctr">
                        <a:spcBef>
                          <a:spcPts val="0"/>
                        </a:spcBef>
                        <a:spcAft>
                          <a:spcPts val="0"/>
                        </a:spcAft>
                      </a:pPr>
                      <a:r>
                        <a:rPr lang="en-GB" sz="2100" b="1" kern="100" dirty="0">
                          <a:effectLst/>
                        </a:rPr>
                        <a:t>7</a:t>
                      </a:r>
                      <a:endParaRPr lang="en-US" sz="2100" b="1" kern="100" dirty="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solidFill>
                      <a:schemeClr val="accent2">
                        <a:lumMod val="20000"/>
                        <a:lumOff val="80000"/>
                      </a:schemeClr>
                    </a:solidFill>
                  </a:tcPr>
                </a:tc>
                <a:extLst>
                  <a:ext uri="{0D108BD9-81ED-4DB2-BD59-A6C34878D82A}">
                    <a16:rowId xmlns:a16="http://schemas.microsoft.com/office/drawing/2014/main" val="10008"/>
                  </a:ext>
                </a:extLst>
              </a:tr>
              <a:tr h="520715">
                <a:tc>
                  <a:txBody>
                    <a:bodyPr/>
                    <a:lstStyle/>
                    <a:p>
                      <a:pPr marL="0" marR="0" algn="ctr">
                        <a:spcBef>
                          <a:spcPts val="0"/>
                        </a:spcBef>
                        <a:spcAft>
                          <a:spcPts val="0"/>
                        </a:spcAft>
                      </a:pPr>
                      <a:r>
                        <a:rPr lang="en-GB" sz="2100" b="1" kern="100">
                          <a:effectLst/>
                        </a:rPr>
                        <a:t>10093</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dirty="0">
                          <a:effectLst/>
                        </a:rPr>
                        <a:t>Kislovodsk-19 cm</a:t>
                      </a:r>
                      <a:endParaRPr lang="en-US" sz="2100" b="1" kern="100" dirty="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2023-01-18 23:18:59</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2023-01-18 23:20:02</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-0.306</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0.312</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dirty="0">
                          <a:effectLst/>
                        </a:rPr>
                        <a:t>0.000</a:t>
                      </a:r>
                      <a:endParaRPr lang="en-US" sz="2100" b="1" kern="100" dirty="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0.508</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dirty="0">
                          <a:effectLst/>
                        </a:rPr>
                        <a:t>10</a:t>
                      </a:r>
                      <a:endParaRPr lang="en-US" sz="2100" b="1" kern="100" dirty="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extLst>
                  <a:ext uri="{0D108BD9-81ED-4DB2-BD59-A6C34878D82A}">
                    <a16:rowId xmlns:a16="http://schemas.microsoft.com/office/drawing/2014/main" val="10009"/>
                  </a:ext>
                </a:extLst>
              </a:tr>
              <a:tr h="520715">
                <a:tc>
                  <a:txBody>
                    <a:bodyPr/>
                    <a:lstStyle/>
                    <a:p>
                      <a:pPr marL="0" marR="0" algn="ctr">
                        <a:spcBef>
                          <a:spcPts val="0"/>
                        </a:spcBef>
                        <a:spcAft>
                          <a:spcPts val="0"/>
                        </a:spcAft>
                      </a:pPr>
                      <a:r>
                        <a:rPr lang="en-GB" sz="2100" b="1" kern="100">
                          <a:effectLst/>
                        </a:rPr>
                        <a:t>10312</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Kislovodsk-40 cm</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dirty="0">
                          <a:effectLst/>
                        </a:rPr>
                        <a:t>2023-01-18 23:24:31</a:t>
                      </a:r>
                      <a:endParaRPr lang="en-US" sz="2100" b="1" kern="100" dirty="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2023-01-18 23:27:07</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-0.053</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0.304</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-0.173</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0.124</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dirty="0">
                          <a:effectLst/>
                        </a:rPr>
                        <a:t>13</a:t>
                      </a:r>
                      <a:endParaRPr lang="en-US" sz="2100" b="1" kern="100" dirty="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extLst>
                  <a:ext uri="{0D108BD9-81ED-4DB2-BD59-A6C34878D82A}">
                    <a16:rowId xmlns:a16="http://schemas.microsoft.com/office/drawing/2014/main" val="10010"/>
                  </a:ext>
                </a:extLst>
              </a:tr>
              <a:tr h="520715">
                <a:tc>
                  <a:txBody>
                    <a:bodyPr/>
                    <a:lstStyle/>
                    <a:p>
                      <a:pPr marL="0" marR="0" algn="ctr">
                        <a:spcBef>
                          <a:spcPts val="0"/>
                        </a:spcBef>
                        <a:spcAft>
                          <a:spcPts val="0"/>
                        </a:spcAft>
                      </a:pPr>
                      <a:r>
                        <a:rPr lang="en-GB" sz="2100" b="1" kern="100">
                          <a:effectLst/>
                        </a:rPr>
                        <a:t>10093</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Kislovodsk-19 cm</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2023-01-19 01:39:38</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2023-01-19 01:40:41</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0.600</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0.315</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-0.114</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dirty="0">
                          <a:effectLst/>
                        </a:rPr>
                        <a:t>0.193</a:t>
                      </a:r>
                      <a:endParaRPr lang="en-US" sz="2100" b="1" kern="100" dirty="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8</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extLst>
                  <a:ext uri="{0D108BD9-81ED-4DB2-BD59-A6C34878D82A}">
                    <a16:rowId xmlns:a16="http://schemas.microsoft.com/office/drawing/2014/main" val="10011"/>
                  </a:ext>
                </a:extLst>
              </a:tr>
              <a:tr h="520715">
                <a:tc>
                  <a:txBody>
                    <a:bodyPr/>
                    <a:lstStyle/>
                    <a:p>
                      <a:pPr marL="0" marR="0" algn="ctr">
                        <a:spcBef>
                          <a:spcPts val="0"/>
                        </a:spcBef>
                        <a:spcAft>
                          <a:spcPts val="0"/>
                        </a:spcAft>
                      </a:pPr>
                      <a:r>
                        <a:rPr lang="en-GB" sz="2100" b="1" kern="100">
                          <a:effectLst/>
                        </a:rPr>
                        <a:t>10341</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Crimea 2x19 cm-1</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2023-01-19 02:00:45</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2023-01-19 02:11:08</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0.591</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0.588</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-0.258</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0.448</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57</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extLst>
                  <a:ext uri="{0D108BD9-81ED-4DB2-BD59-A6C34878D82A}">
                    <a16:rowId xmlns:a16="http://schemas.microsoft.com/office/drawing/2014/main" val="10012"/>
                  </a:ext>
                </a:extLst>
              </a:tr>
              <a:tr h="520715">
                <a:tc>
                  <a:txBody>
                    <a:bodyPr/>
                    <a:lstStyle/>
                    <a:p>
                      <a:pPr marL="0" marR="0" algn="ctr">
                        <a:spcBef>
                          <a:spcPts val="0"/>
                        </a:spcBef>
                        <a:spcAft>
                          <a:spcPts val="0"/>
                        </a:spcAft>
                      </a:pPr>
                      <a:r>
                        <a:rPr lang="en-GB" sz="2100" b="1" kern="100">
                          <a:effectLst/>
                        </a:rPr>
                        <a:t>10302</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Byuarakan- 2x19 cm</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2023-01-19 02:21:05</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2023-01-19 02:22:08</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-2.503</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2.284</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1.216</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1.993</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dirty="0">
                          <a:effectLst/>
                        </a:rPr>
                        <a:t>9</a:t>
                      </a:r>
                      <a:endParaRPr lang="en-US" sz="2100" b="1" kern="100" dirty="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extLst>
                  <a:ext uri="{0D108BD9-81ED-4DB2-BD59-A6C34878D82A}">
                    <a16:rowId xmlns:a16="http://schemas.microsoft.com/office/drawing/2014/main" val="10013"/>
                  </a:ext>
                </a:extLst>
              </a:tr>
              <a:tr h="520715">
                <a:tc>
                  <a:txBody>
                    <a:bodyPr/>
                    <a:lstStyle/>
                    <a:p>
                      <a:pPr marL="0" marR="0" algn="ctr">
                        <a:spcBef>
                          <a:spcPts val="0"/>
                        </a:spcBef>
                        <a:spcAft>
                          <a:spcPts val="0"/>
                        </a:spcAft>
                      </a:pPr>
                      <a:r>
                        <a:rPr lang="en-GB" sz="2100" b="1" kern="100" dirty="0">
                          <a:effectLst/>
                        </a:rPr>
                        <a:t>10321</a:t>
                      </a:r>
                      <a:endParaRPr lang="en-US" sz="2100" b="1" kern="100" dirty="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dirty="0">
                          <a:effectLst/>
                        </a:rPr>
                        <a:t>Crimea 2x19 cm</a:t>
                      </a:r>
                      <a:endParaRPr lang="en-US" sz="2100" b="1" kern="100" dirty="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dirty="0">
                          <a:effectLst/>
                        </a:rPr>
                        <a:t>2023-01-19 03:09:37</a:t>
                      </a:r>
                      <a:endParaRPr lang="en-US" sz="2100" b="1" kern="100" dirty="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dirty="0">
                          <a:effectLst/>
                        </a:rPr>
                        <a:t>2023-01-19 03:10:49</a:t>
                      </a:r>
                      <a:endParaRPr lang="en-US" sz="2100" b="1" kern="100" dirty="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dirty="0">
                          <a:effectLst/>
                        </a:rPr>
                        <a:t>0.955</a:t>
                      </a:r>
                      <a:endParaRPr lang="en-US" sz="2100" b="1" kern="100" dirty="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dirty="0">
                          <a:effectLst/>
                        </a:rPr>
                        <a:t>0.339</a:t>
                      </a:r>
                      <a:endParaRPr lang="en-US" sz="2100" b="1" kern="100" dirty="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a:effectLst/>
                        </a:rPr>
                        <a:t>-0.219</a:t>
                      </a:r>
                      <a:endParaRPr lang="en-US" sz="2100" b="1" kern="10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dirty="0">
                          <a:effectLst/>
                        </a:rPr>
                        <a:t>0.278</a:t>
                      </a:r>
                      <a:endParaRPr lang="en-US" sz="2100" b="1" kern="100" dirty="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a:txBody>
                    <a:bodyPr/>
                    <a:lstStyle/>
                    <a:p>
                      <a:pPr marL="0" marR="0" algn="ctr">
                        <a:spcBef>
                          <a:spcPts val="0"/>
                        </a:spcBef>
                        <a:spcAft>
                          <a:spcPts val="0"/>
                        </a:spcAft>
                      </a:pPr>
                      <a:r>
                        <a:rPr lang="en-GB" sz="2100" b="1" kern="100" dirty="0">
                          <a:effectLst/>
                        </a:rPr>
                        <a:t>9</a:t>
                      </a:r>
                      <a:endParaRPr lang="en-US" sz="2100" b="1" kern="100" dirty="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extLst>
                  <a:ext uri="{0D108BD9-81ED-4DB2-BD59-A6C34878D82A}">
                    <a16:rowId xmlns:a16="http://schemas.microsoft.com/office/drawing/2014/main" val="10014"/>
                  </a:ext>
                </a:extLst>
              </a:tr>
              <a:tr h="520715">
                <a:tc gridSpan="9">
                  <a:txBody>
                    <a:bodyPr/>
                    <a:lstStyle/>
                    <a:p>
                      <a:pPr marL="0" marR="0" algn="ctr">
                        <a:spcBef>
                          <a:spcPts val="0"/>
                        </a:spcBef>
                        <a:spcAft>
                          <a:spcPts val="0"/>
                        </a:spcAft>
                      </a:pPr>
                      <a:r>
                        <a:rPr lang="en-US" sz="2100" b="1" kern="100" dirty="0">
                          <a:effectLst/>
                        </a:rPr>
                        <a:t>* transverse residuals paired with longitudinal ones</a:t>
                      </a:r>
                      <a:endParaRPr lang="en-US" sz="2100" b="1" kern="100" dirty="0">
                        <a:effectLst/>
                        <a:latin typeface="Times New Roman" panose="02020603050405020304" pitchFamily="18" charset="0"/>
                        <a:ea typeface="SimSun" panose="02010600030101010101" pitchFamily="2" charset="-122"/>
                        <a:cs typeface="Tahoma" panose="020B0604030504040204" pitchFamily="34" charset="0"/>
                      </a:endParaRPr>
                    </a:p>
                  </a:txBody>
                  <a:tcPr marL="52388" marR="52388" marT="52388" marB="52388"/>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bl>
          </a:graphicData>
        </a:graphic>
      </p:graphicFrame>
      <p:sp>
        <p:nvSpPr>
          <p:cNvPr id="4" name="Date Placeholder 3"/>
          <p:cNvSpPr>
            <a:spLocks noGrp="1"/>
          </p:cNvSpPr>
          <p:nvPr>
            <p:ph type="dt" sz="half" idx="10"/>
          </p:nvPr>
        </p:nvSpPr>
        <p:spPr/>
        <p:txBody>
          <a:bodyPr/>
          <a:lstStyle/>
          <a:p>
            <a:fld id="{DE0E31AA-B66C-4701-8A01-EDA1E8F527E9}" type="datetime1">
              <a:rPr lang="en-US" smtClean="0"/>
              <a:t>10/10/2023</a:t>
            </a:fld>
            <a:endParaRPr lang="en-US"/>
          </a:p>
        </p:txBody>
      </p:sp>
      <p:sp>
        <p:nvSpPr>
          <p:cNvPr id="5" name="Footer Placeholder 4"/>
          <p:cNvSpPr>
            <a:spLocks noGrp="1"/>
          </p:cNvSpPr>
          <p:nvPr>
            <p:ph type="ftr" sz="quarter" idx="11"/>
          </p:nvPr>
        </p:nvSpPr>
        <p:spPr/>
        <p:txBody>
          <a:bodyPr/>
          <a:lstStyle/>
          <a:p>
            <a:r>
              <a:rPr lang="en-US"/>
              <a:t>the 7 th Assembly of the Arab Conference on Astronomy and Geophysics,October, 11 -14, 2021</a:t>
            </a:r>
          </a:p>
        </p:txBody>
      </p:sp>
      <p:sp>
        <p:nvSpPr>
          <p:cNvPr id="6" name="Slide Number Placeholder 5"/>
          <p:cNvSpPr>
            <a:spLocks noGrp="1"/>
          </p:cNvSpPr>
          <p:nvPr>
            <p:ph type="sldNum" sz="quarter" idx="12"/>
          </p:nvPr>
        </p:nvSpPr>
        <p:spPr/>
        <p:txBody>
          <a:bodyPr/>
          <a:lstStyle/>
          <a:p>
            <a:fld id="{81833AEF-A2CB-4396-B518-FF480800B963}" type="slidenum">
              <a:rPr lang="en-US" smtClean="0"/>
              <a:t>13</a:t>
            </a:fld>
            <a:endParaRPr lang="en-US"/>
          </a:p>
        </p:txBody>
      </p:sp>
      <p:sp>
        <p:nvSpPr>
          <p:cNvPr id="8" name="Rectangle 7"/>
          <p:cNvSpPr/>
          <p:nvPr/>
        </p:nvSpPr>
        <p:spPr>
          <a:xfrm>
            <a:off x="1798214" y="8980527"/>
            <a:ext cx="12613247" cy="507831"/>
          </a:xfrm>
          <a:prstGeom prst="rect">
            <a:avLst/>
          </a:prstGeom>
        </p:spPr>
        <p:txBody>
          <a:bodyPr wrap="square">
            <a:spAutoFit/>
          </a:bodyPr>
          <a:lstStyle/>
          <a:p>
            <a:r>
              <a:rPr lang="en-US" sz="2700" dirty="0">
                <a:latin typeface="Times New Roman" panose="02020603050405020304" pitchFamily="18" charset="0"/>
                <a:ea typeface="SimSun" panose="02010600030101010101" pitchFamily="2" charset="-122"/>
                <a:cs typeface="Tahoma" panose="020B0604030504040204" pitchFamily="34" charset="0"/>
              </a:rPr>
              <a:t>Residuals of measurements of 11890 [and other] for SO  3691 in night on 2023-01-19.</a:t>
            </a:r>
            <a:endParaRPr lang="en-US" sz="2700" dirty="0"/>
          </a:p>
        </p:txBody>
      </p:sp>
    </p:spTree>
    <p:extLst>
      <p:ext uri="{BB962C8B-B14F-4D97-AF65-F5344CB8AC3E}">
        <p14:creationId xmlns:p14="http://schemas.microsoft.com/office/powerpoint/2010/main" val="1811611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prstClr val="black"/>
              <a:srgbClr val="D9C3A5">
                <a:tint val="50000"/>
                <a:satMod val="180000"/>
              </a:srgbClr>
            </a:duotone>
          </a:blip>
          <a:srcRect l="383" t="1471" r="49383" b="-1471"/>
          <a:stretch/>
        </p:blipFill>
        <p:spPr>
          <a:xfrm>
            <a:off x="2027583" y="1930733"/>
            <a:ext cx="12816402" cy="1019610"/>
          </a:xfrm>
          <a:prstGeom prst="rect">
            <a:avLst/>
          </a:prstGeom>
        </p:spPr>
      </p:pic>
      <p:sp>
        <p:nvSpPr>
          <p:cNvPr id="7" name="Rectangle 4"/>
          <p:cNvSpPr>
            <a:spLocks noChangeArrowheads="1"/>
          </p:cNvSpPr>
          <p:nvPr/>
        </p:nvSpPr>
        <p:spPr bwMode="auto">
          <a:xfrm>
            <a:off x="3429001" y="3757791"/>
            <a:ext cx="2082018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68580" rIns="137160" bIns="68580" numCol="1" anchor="ctr" anchorCtr="0" compatLnSpc="1">
            <a:prstTxWarp prst="textNoShape">
              <a:avLst/>
            </a:prstTxWarp>
            <a:spAutoFit/>
          </a:bodyPr>
          <a:lstStyle/>
          <a:p>
            <a:endParaRPr lang="en-US" sz="2700" dirty="0"/>
          </a:p>
        </p:txBody>
      </p:sp>
      <p:sp>
        <p:nvSpPr>
          <p:cNvPr id="9" name="Rectangle 8"/>
          <p:cNvSpPr/>
          <p:nvPr/>
        </p:nvSpPr>
        <p:spPr>
          <a:xfrm>
            <a:off x="2027584" y="4914945"/>
            <a:ext cx="8913017" cy="553998"/>
          </a:xfrm>
          <a:prstGeom prst="rect">
            <a:avLst/>
          </a:prstGeom>
        </p:spPr>
        <p:txBody>
          <a:bodyPr wrap="none">
            <a:spAutoFit/>
          </a:bodyPr>
          <a:lstStyle/>
          <a:p>
            <a:r>
              <a:rPr lang="en-US" sz="3000" dirty="0">
                <a:solidFill>
                  <a:srgbClr val="0070C0"/>
                </a:solidFill>
                <a:latin typeface="Times New Roman" panose="02020603050405020304" pitchFamily="18" charset="0"/>
                <a:ea typeface="Calibri" panose="020F0502020204030204" pitchFamily="34" charset="0"/>
              </a:rPr>
              <a:t>where -26.74 is the apparent visual magnitude of the sun</a:t>
            </a:r>
            <a:endParaRPr lang="en-US" sz="4800" dirty="0">
              <a:solidFill>
                <a:srgbClr val="0070C0"/>
              </a:solidFill>
            </a:endParaRPr>
          </a:p>
        </p:txBody>
      </p:sp>
      <p:sp>
        <p:nvSpPr>
          <p:cNvPr id="10" name="Rectangle 6"/>
          <p:cNvSpPr>
            <a:spLocks noChangeArrowheads="1"/>
          </p:cNvSpPr>
          <p:nvPr/>
        </p:nvSpPr>
        <p:spPr bwMode="auto">
          <a:xfrm>
            <a:off x="2723863" y="3631185"/>
            <a:ext cx="1707701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68580" rIns="137160" bIns="68580" numCol="1" anchor="ctr" anchorCtr="0" compatLnSpc="1">
            <a:prstTxWarp prst="textNoShape">
              <a:avLst/>
            </a:prstTxWarp>
            <a:spAutoFit/>
          </a:bodyPr>
          <a:lstStyle/>
          <a:p>
            <a:endParaRPr lang="en-US" sz="2700" dirty="0"/>
          </a:p>
        </p:txBody>
      </p:sp>
      <p:sp>
        <p:nvSpPr>
          <p:cNvPr id="15" name="Rectangle 14"/>
          <p:cNvSpPr/>
          <p:nvPr/>
        </p:nvSpPr>
        <p:spPr>
          <a:xfrm>
            <a:off x="3152924" y="5715000"/>
            <a:ext cx="7096815" cy="655244"/>
          </a:xfrm>
          <a:prstGeom prst="rect">
            <a:avLst/>
          </a:prstGeom>
        </p:spPr>
        <p:txBody>
          <a:bodyPr wrap="none">
            <a:spAutoFit/>
          </a:bodyPr>
          <a:lstStyle/>
          <a:p>
            <a:pPr algn="just">
              <a:lnSpc>
                <a:spcPct val="107000"/>
              </a:lnSpc>
              <a:spcAft>
                <a:spcPts val="1200"/>
              </a:spcAft>
            </a:pPr>
            <a:r>
              <a:rPr lang="en-US" sz="3600" dirty="0">
                <a:latin typeface="Times New Roman" panose="02020603050405020304" pitchFamily="18" charset="0"/>
                <a:ea typeface="Calibri" panose="020F0502020204030204" pitchFamily="34" charset="0"/>
                <a:cs typeface="Arial" panose="020B0604020202020204" pitchFamily="34" charset="0"/>
              </a:rPr>
              <a:t>The phase function</a:t>
            </a:r>
            <a:r>
              <a:rPr lang="ar-SA" sz="3600" dirty="0">
                <a:latin typeface="Times New Roman" panose="02020603050405020304" pitchFamily="18" charset="0"/>
                <a:ea typeface="Calibri" panose="020F0502020204030204" pitchFamily="34" charset="0"/>
                <a:cs typeface="Arial" panose="020B0604020202020204" pitchFamily="34" charset="0"/>
              </a:rPr>
              <a:t> </a:t>
            </a:r>
            <a:r>
              <a:rPr lang="en-US" sz="3600" dirty="0">
                <a:latin typeface="Times New Roman" panose="02020603050405020304" pitchFamily="18" charset="0"/>
                <a:ea typeface="Calibri" panose="020F0502020204030204" pitchFamily="34" charset="0"/>
                <a:cs typeface="Arial" panose="020B0604020202020204" pitchFamily="34" charset="0"/>
              </a:rPr>
              <a:t>can be written as:</a:t>
            </a:r>
            <a:endParaRPr lang="en-US" sz="3000" dirty="0">
              <a:latin typeface="Calibri" panose="020F0502020204030204" pitchFamily="34" charset="0"/>
              <a:ea typeface="Calibri" panose="020F0502020204030204" pitchFamily="34" charset="0"/>
              <a:cs typeface="Arial" panose="020B0604020202020204" pitchFamily="34" charset="0"/>
            </a:endParaRPr>
          </a:p>
        </p:txBody>
      </p:sp>
      <p:pic>
        <p:nvPicPr>
          <p:cNvPr id="16" name="Picture 15"/>
          <p:cNvPicPr>
            <a:picLocks noChangeAspect="1"/>
          </p:cNvPicPr>
          <p:nvPr/>
        </p:nvPicPr>
        <p:blipFill>
          <a:blip r:embed="rId3">
            <a:duotone>
              <a:prstClr val="black"/>
              <a:schemeClr val="tx2">
                <a:tint val="45000"/>
                <a:satMod val="400000"/>
              </a:schemeClr>
            </a:duotone>
          </a:blip>
          <a:stretch>
            <a:fillRect/>
          </a:stretch>
        </p:blipFill>
        <p:spPr>
          <a:xfrm>
            <a:off x="2727880" y="8458202"/>
            <a:ext cx="13274123" cy="1383620"/>
          </a:xfrm>
          <a:prstGeom prst="rect">
            <a:avLst/>
          </a:prstGeom>
        </p:spPr>
      </p:pic>
      <p:sp>
        <p:nvSpPr>
          <p:cNvPr id="2" name="Rectangle 1"/>
          <p:cNvSpPr/>
          <p:nvPr/>
        </p:nvSpPr>
        <p:spPr>
          <a:xfrm>
            <a:off x="5486400" y="800102"/>
            <a:ext cx="8801100" cy="923330"/>
          </a:xfrm>
          <a:prstGeom prst="rect">
            <a:avLst/>
          </a:prstGeom>
        </p:spPr>
        <p:txBody>
          <a:bodyPr wrap="square">
            <a:spAutoFit/>
          </a:bodyPr>
          <a:lstStyle/>
          <a:p>
            <a:r>
              <a:rPr lang="en-US" sz="5400" b="1" dirty="0">
                <a:solidFill>
                  <a:srgbClr val="FF0000"/>
                </a:solidFill>
              </a:rPr>
              <a:t>Apparent Magnitude</a:t>
            </a:r>
          </a:p>
        </p:txBody>
      </p:sp>
      <p:sp>
        <p:nvSpPr>
          <p:cNvPr id="3" name="Rectangle 2"/>
          <p:cNvSpPr/>
          <p:nvPr/>
        </p:nvSpPr>
        <p:spPr>
          <a:xfrm>
            <a:off x="4114800" y="6416445"/>
            <a:ext cx="9724290" cy="169885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700"/>
          </a:p>
        </p:txBody>
      </p:sp>
      <p:graphicFrame>
        <p:nvGraphicFramePr>
          <p:cNvPr id="11" name="Object 10"/>
          <p:cNvGraphicFramePr>
            <a:graphicFrameLocks noChangeAspect="1"/>
          </p:cNvGraphicFramePr>
          <p:nvPr/>
        </p:nvGraphicFramePr>
        <p:xfrm>
          <a:off x="4338125" y="6486014"/>
          <a:ext cx="9277641" cy="1559720"/>
        </p:xfrm>
        <a:graphic>
          <a:graphicData uri="http://schemas.openxmlformats.org/presentationml/2006/ole">
            <mc:AlternateContent xmlns:mc="http://schemas.openxmlformats.org/markup-compatibility/2006">
              <mc:Choice xmlns:v="urn:schemas-microsoft-com:vml" Requires="v">
                <p:oleObj name="Equation" r:id="rId4" imgW="2476500" imgH="419100" progId="Equation.DSMT4">
                  <p:embed/>
                </p:oleObj>
              </mc:Choice>
              <mc:Fallback>
                <p:oleObj name="Equation" r:id="rId4" imgW="2476500" imgH="419100" progId="Equation.DSMT4">
                  <p:embed/>
                  <p:pic>
                    <p:nvPicPr>
                      <p:cNvPr id="11"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8125" y="6486014"/>
                        <a:ext cx="9277641" cy="1559720"/>
                      </a:xfrm>
                      <a:prstGeom prst="rect">
                        <a:avLst/>
                      </a:prstGeom>
                      <a:noFill/>
                    </p:spPr>
                  </p:pic>
                </p:oleObj>
              </mc:Fallback>
            </mc:AlternateContent>
          </a:graphicData>
        </a:graphic>
      </p:graphicFrame>
      <p:sp>
        <p:nvSpPr>
          <p:cNvPr id="5" name="Rectangle 4"/>
          <p:cNvSpPr/>
          <p:nvPr/>
        </p:nvSpPr>
        <p:spPr>
          <a:xfrm>
            <a:off x="3604845" y="2789993"/>
            <a:ext cx="10744200" cy="172359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700"/>
          </a:p>
        </p:txBody>
      </p:sp>
      <p:graphicFrame>
        <p:nvGraphicFramePr>
          <p:cNvPr id="8" name="Object 7"/>
          <p:cNvGraphicFramePr>
            <a:graphicFrameLocks noChangeAspect="1"/>
          </p:cNvGraphicFramePr>
          <p:nvPr/>
        </p:nvGraphicFramePr>
        <p:xfrm>
          <a:off x="3878120" y="2945384"/>
          <a:ext cx="9906000" cy="1371600"/>
        </p:xfrm>
        <a:graphic>
          <a:graphicData uri="http://schemas.openxmlformats.org/presentationml/2006/ole">
            <mc:AlternateContent xmlns:mc="http://schemas.openxmlformats.org/markup-compatibility/2006">
              <mc:Choice xmlns:v="urn:schemas-microsoft-com:vml" Requires="v">
                <p:oleObj name="Equation" r:id="rId6" imgW="1854200" imgH="254000" progId="Equation.DSMT4">
                  <p:embed/>
                </p:oleObj>
              </mc:Choice>
              <mc:Fallback>
                <p:oleObj name="Equation" r:id="rId6" imgW="1854200" imgH="254000" progId="Equation.DSMT4">
                  <p:embed/>
                  <p:pic>
                    <p:nvPicPr>
                      <p:cNvPr id="8"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8120" y="2945384"/>
                        <a:ext cx="9906000" cy="1371600"/>
                      </a:xfrm>
                      <a:prstGeom prst="rect">
                        <a:avLst/>
                      </a:prstGeom>
                      <a:noFill/>
                    </p:spPr>
                  </p:pic>
                </p:oleObj>
              </mc:Fallback>
            </mc:AlternateContent>
          </a:graphicData>
        </a:graphic>
      </p:graphicFrame>
    </p:spTree>
    <p:extLst>
      <p:ext uri="{BB962C8B-B14F-4D97-AF65-F5344CB8AC3E}">
        <p14:creationId xmlns:p14="http://schemas.microsoft.com/office/powerpoint/2010/main" val="95744537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1900" y="-342900"/>
            <a:ext cx="11493063" cy="1714500"/>
          </a:xfrm>
        </p:spPr>
        <p:txBody>
          <a:bodyPr>
            <a:normAutofit/>
          </a:bodyPr>
          <a:lstStyle/>
          <a:p>
            <a:pPr algn="ctr"/>
            <a:r>
              <a:rPr lang="en-US" sz="6000" dirty="0">
                <a:solidFill>
                  <a:srgbClr val="FF0000"/>
                </a:solidFill>
                <a:latin typeface="Times New Roman" panose="02020603050405020304" pitchFamily="18" charset="0"/>
                <a:cs typeface="Times New Roman" panose="02020603050405020304" pitchFamily="18" charset="0"/>
              </a:rPr>
              <a:t>Light Curve OF </a:t>
            </a:r>
            <a:r>
              <a:rPr lang="en-US" sz="6000" b="1" cap="all" dirty="0">
                <a:solidFill>
                  <a:srgbClr val="FF0000"/>
                </a:solidFill>
              </a:rPr>
              <a:t>SO</a:t>
            </a:r>
            <a:r>
              <a:rPr lang="ru-RU" sz="6000" b="1" cap="all" dirty="0">
                <a:solidFill>
                  <a:srgbClr val="FF0000"/>
                </a:solidFill>
              </a:rPr>
              <a:t> 3691 </a:t>
            </a:r>
            <a:endParaRPr lang="en-US" sz="60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6252" y="771611"/>
            <a:ext cx="18294440" cy="2092404"/>
          </a:xfrm>
        </p:spPr>
        <p:txBody>
          <a:bodyPr>
            <a:normAutofit/>
          </a:bodyPr>
          <a:lstStyle/>
          <a:p>
            <a:pPr algn="l" rtl="0"/>
            <a:r>
              <a:rPr lang="en-US" dirty="0"/>
              <a:t> </a:t>
            </a:r>
            <a:r>
              <a:rPr lang="en-US" sz="3600" dirty="0">
                <a:latin typeface="Times New Roman" panose="02020603050405020304" pitchFamily="18" charset="0"/>
                <a:cs typeface="Times New Roman" panose="02020603050405020304" pitchFamily="18" charset="0"/>
              </a:rPr>
              <a:t>light curve is a graph that shows the brightness of an object over a period of time  (the potential for rotation) depending on solar radiation pressure forces</a:t>
            </a:r>
            <a:endParaRPr lang="en-US" dirty="0">
              <a:latin typeface="Times New Roman" panose="02020603050405020304" pitchFamily="18" charset="0"/>
              <a:cs typeface="Times New Roman" panose="02020603050405020304" pitchFamily="18" charset="0"/>
            </a:endParaRPr>
          </a:p>
        </p:txBody>
      </p:sp>
      <p:sp>
        <p:nvSpPr>
          <p:cNvPr id="5" name="Rectangle 4"/>
          <p:cNvSpPr/>
          <p:nvPr/>
        </p:nvSpPr>
        <p:spPr>
          <a:xfrm>
            <a:off x="62782" y="2001434"/>
            <a:ext cx="17956370" cy="1200329"/>
          </a:xfrm>
          <a:prstGeom prst="rect">
            <a:avLst/>
          </a:prstGeom>
        </p:spPr>
        <p:txBody>
          <a:bodyPr wrap="square">
            <a:spAutoFit/>
          </a:bodyPr>
          <a:lstStyle/>
          <a:p>
            <a:pPr marL="514350" indent="-5143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Light curves carry an extensive set of information about the object’s dynamical and physical properties</a:t>
            </a:r>
          </a:p>
        </p:txBody>
      </p:sp>
      <p:pic>
        <p:nvPicPr>
          <p:cNvPr id="7" name="Content Placeholder 6"/>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brightnessContrast contrast="-20000"/>
                    </a14:imgEffect>
                  </a14:imgLayer>
                </a14:imgProps>
              </a:ext>
            </a:extLst>
          </a:blip>
          <a:stretch>
            <a:fillRect/>
          </a:stretch>
        </p:blipFill>
        <p:spPr>
          <a:xfrm>
            <a:off x="850006" y="3090932"/>
            <a:ext cx="14952371" cy="5723937"/>
          </a:xfrm>
          <a:prstGeom prst="rect">
            <a:avLst/>
          </a:prstGeom>
        </p:spPr>
      </p:pic>
      <p:sp>
        <p:nvSpPr>
          <p:cNvPr id="4" name="Rectangle 3"/>
          <p:cNvSpPr/>
          <p:nvPr/>
        </p:nvSpPr>
        <p:spPr>
          <a:xfrm>
            <a:off x="850004" y="9041786"/>
            <a:ext cx="14952371" cy="923330"/>
          </a:xfrm>
          <a:prstGeom prst="rect">
            <a:avLst/>
          </a:prstGeom>
        </p:spPr>
        <p:txBody>
          <a:bodyPr wrap="square">
            <a:spAutoFit/>
          </a:bodyPr>
          <a:lstStyle/>
          <a:p>
            <a:pPr algn="ctr"/>
            <a:r>
              <a:rPr lang="en-US" sz="2700" dirty="0">
                <a:solidFill>
                  <a:srgbClr val="000000"/>
                </a:solidFill>
                <a:latin typeface="Newton-Regular"/>
              </a:rPr>
              <a:t>Visible light curve of </a:t>
            </a:r>
            <a:r>
              <a:rPr lang="en-US" sz="2700" b="1" cap="all" dirty="0"/>
              <a:t> SO</a:t>
            </a:r>
            <a:r>
              <a:rPr lang="ru-RU" sz="2700" b="1" cap="all" dirty="0"/>
              <a:t> 3691</a:t>
            </a:r>
            <a:r>
              <a:rPr lang="en-US" sz="2700" dirty="0">
                <a:solidFill>
                  <a:srgbClr val="000000"/>
                </a:solidFill>
                <a:latin typeface="Newton-Regular"/>
              </a:rPr>
              <a:t> observation on January 20, 2023</a:t>
            </a:r>
            <a:br>
              <a:rPr lang="en-US" sz="2700" dirty="0"/>
            </a:br>
            <a:endParaRPr lang="en-US" sz="2700" dirty="0"/>
          </a:p>
        </p:txBody>
      </p:sp>
    </p:spTree>
    <p:extLst>
      <p:ext uri="{BB962C8B-B14F-4D97-AF65-F5344CB8AC3E}">
        <p14:creationId xmlns:p14="http://schemas.microsoft.com/office/powerpoint/2010/main" val="2861812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B2530BB1-3070-4A46-BA21-3F605B429590}"/>
              </a:ext>
            </a:extLst>
          </p:cNvPr>
          <p:cNvSpPr txBox="1"/>
          <p:nvPr/>
        </p:nvSpPr>
        <p:spPr>
          <a:xfrm>
            <a:off x="541215" y="697717"/>
            <a:ext cx="16966083" cy="1530099"/>
          </a:xfrm>
          <a:prstGeom prst="rect">
            <a:avLst/>
          </a:prstGeom>
          <a:noFill/>
        </p:spPr>
        <p:txBody>
          <a:bodyPr wrap="square" rtlCol="0">
            <a:spAutoFit/>
          </a:bodyPr>
          <a:lstStyle/>
          <a:p>
            <a:pPr marL="270000" indent="-514350" defTabSz="685800">
              <a:lnSpc>
                <a:spcPct val="150000"/>
              </a:lnSpc>
              <a:buFont typeface="Arial" panose="020B0604020202020204" pitchFamily="34" charset="0"/>
              <a:buChar char="•"/>
              <a:defRPr/>
            </a:pPr>
            <a:r>
              <a:rPr lang="en-US" altLang="ko-KR" sz="3600" b="1" dirty="0">
                <a:solidFill>
                  <a:srgbClr val="1D1D1D"/>
                </a:solidFill>
                <a:latin typeface="Times New Roman" panose="02020603050405020304" pitchFamily="18" charset="0"/>
                <a:ea typeface="KoPub돋움체 Bold" panose="00000800000000000000" pitchFamily="2" charset="-127"/>
                <a:cs typeface="Times New Roman" panose="02020603050405020304" pitchFamily="18" charset="0"/>
              </a:rPr>
              <a:t>Optical Surveillance on Asteroids</a:t>
            </a:r>
          </a:p>
          <a:p>
            <a:pPr marL="955800" lvl="1" indent="-514350" defTabSz="685800">
              <a:lnSpc>
                <a:spcPct val="120000"/>
              </a:lnSpc>
              <a:buFont typeface="Wingdings" panose="05000000000000000000" pitchFamily="2" charset="2"/>
              <a:buChar char="Ø"/>
              <a:defRPr/>
            </a:pPr>
            <a:endParaRPr lang="en-US" altLang="ko-KR" sz="3600" b="1" dirty="0">
              <a:solidFill>
                <a:srgbClr val="1D1D1D"/>
              </a:solidFill>
              <a:latin typeface="Times New Roman" panose="02020603050405020304" pitchFamily="18" charset="0"/>
              <a:ea typeface="KoPub돋움체 Bold" panose="00000800000000000000" pitchFamily="2" charset="-127"/>
              <a:cs typeface="Times New Roman" panose="02020603050405020304" pitchFamily="18" charset="0"/>
            </a:endParaRPr>
          </a:p>
        </p:txBody>
      </p:sp>
      <p:cxnSp>
        <p:nvCxnSpPr>
          <p:cNvPr id="13" name="직선 연결선 12">
            <a:extLst>
              <a:ext uri="{FF2B5EF4-FFF2-40B4-BE49-F238E27FC236}">
                <a16:creationId xmlns:a16="http://schemas.microsoft.com/office/drawing/2014/main" id="{9B621270-6A7E-4E87-834D-3CC4E6693F76}"/>
              </a:ext>
            </a:extLst>
          </p:cNvPr>
          <p:cNvCxnSpPr/>
          <p:nvPr/>
        </p:nvCxnSpPr>
        <p:spPr>
          <a:xfrm>
            <a:off x="615227" y="1681406"/>
            <a:ext cx="17057547" cy="0"/>
          </a:xfrm>
          <a:prstGeom prst="line">
            <a:avLst/>
          </a:prstGeom>
          <a:ln w="9525">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10" name="다이어그램 9">
            <a:extLst>
              <a:ext uri="{FF2B5EF4-FFF2-40B4-BE49-F238E27FC236}">
                <a16:creationId xmlns:a16="http://schemas.microsoft.com/office/drawing/2014/main" id="{59105457-F3B0-49D9-8B6E-93F80E1F27DD}"/>
              </a:ext>
            </a:extLst>
          </p:cNvPr>
          <p:cNvGraphicFramePr/>
          <p:nvPr>
            <p:extLst>
              <p:ext uri="{D42A27DB-BD31-4B8C-83A1-F6EECF244321}">
                <p14:modId xmlns:p14="http://schemas.microsoft.com/office/powerpoint/2010/main" val="2901584446"/>
              </p:ext>
            </p:extLst>
          </p:nvPr>
        </p:nvGraphicFramePr>
        <p:xfrm>
          <a:off x="375739" y="2058548"/>
          <a:ext cx="13385802" cy="73890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화살표: 톱니 모양의 오른쪽 10">
            <a:extLst>
              <a:ext uri="{FF2B5EF4-FFF2-40B4-BE49-F238E27FC236}">
                <a16:creationId xmlns:a16="http://schemas.microsoft.com/office/drawing/2014/main" id="{29AB4F79-3BEC-4D0C-8B4C-AA70C4832B36}"/>
              </a:ext>
            </a:extLst>
          </p:cNvPr>
          <p:cNvSpPr/>
          <p:nvPr/>
        </p:nvSpPr>
        <p:spPr>
          <a:xfrm>
            <a:off x="13208000" y="5143501"/>
            <a:ext cx="1371600" cy="1219187"/>
          </a:xfrm>
          <a:prstGeom prst="notch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2700"/>
          </a:p>
        </p:txBody>
      </p:sp>
      <p:sp>
        <p:nvSpPr>
          <p:cNvPr id="12" name="사각형: 둥근 모서리 11">
            <a:extLst>
              <a:ext uri="{FF2B5EF4-FFF2-40B4-BE49-F238E27FC236}">
                <a16:creationId xmlns:a16="http://schemas.microsoft.com/office/drawing/2014/main" id="{DF69D9D8-BC96-4835-9AA2-98EF93594591}"/>
              </a:ext>
            </a:extLst>
          </p:cNvPr>
          <p:cNvSpPr/>
          <p:nvPr/>
        </p:nvSpPr>
        <p:spPr>
          <a:xfrm>
            <a:off x="15030143" y="4927588"/>
            <a:ext cx="2229441" cy="1415696"/>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sz="2700"/>
          </a:p>
        </p:txBody>
      </p:sp>
      <p:grpSp>
        <p:nvGrpSpPr>
          <p:cNvPr id="20" name="그룹 19">
            <a:extLst>
              <a:ext uri="{FF2B5EF4-FFF2-40B4-BE49-F238E27FC236}">
                <a16:creationId xmlns:a16="http://schemas.microsoft.com/office/drawing/2014/main" id="{7AD1671E-9E93-4029-B618-10C895FC80AC}"/>
              </a:ext>
            </a:extLst>
          </p:cNvPr>
          <p:cNvGrpSpPr/>
          <p:nvPr/>
        </p:nvGrpSpPr>
        <p:grpSpPr>
          <a:xfrm>
            <a:off x="15277857" y="5162918"/>
            <a:ext cx="2229441" cy="1415696"/>
            <a:chOff x="3187108" y="251786"/>
            <a:chExt cx="1486294" cy="943797"/>
          </a:xfrm>
        </p:grpSpPr>
        <p:sp>
          <p:nvSpPr>
            <p:cNvPr id="21" name="사각형: 둥근 모서리 20">
              <a:extLst>
                <a:ext uri="{FF2B5EF4-FFF2-40B4-BE49-F238E27FC236}">
                  <a16:creationId xmlns:a16="http://schemas.microsoft.com/office/drawing/2014/main" id="{147D8A62-F925-44D4-8D2D-F88179158E1D}"/>
                </a:ext>
              </a:extLst>
            </p:cNvPr>
            <p:cNvSpPr/>
            <p:nvPr/>
          </p:nvSpPr>
          <p:spPr>
            <a:xfrm>
              <a:off x="3187108" y="251786"/>
              <a:ext cx="1486294" cy="943797"/>
            </a:xfrm>
            <a:prstGeom prst="roundRect">
              <a:avLst>
                <a:gd name="adj" fmla="val 10000"/>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sz="2700"/>
            </a:p>
          </p:txBody>
        </p:sp>
        <p:sp>
          <p:nvSpPr>
            <p:cNvPr id="22" name="사각형: 둥근 모서리 5">
              <a:extLst>
                <a:ext uri="{FF2B5EF4-FFF2-40B4-BE49-F238E27FC236}">
                  <a16:creationId xmlns:a16="http://schemas.microsoft.com/office/drawing/2014/main" id="{009DD3A9-F897-426B-97A7-EAF12F537253}"/>
                </a:ext>
              </a:extLst>
            </p:cNvPr>
            <p:cNvSpPr txBox="1"/>
            <p:nvPr/>
          </p:nvSpPr>
          <p:spPr>
            <a:xfrm>
              <a:off x="3214751" y="279429"/>
              <a:ext cx="1431008" cy="8885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725" tIns="85725" rIns="85725" bIns="85725" numCol="1" spcCol="1270" anchor="ctr" anchorCtr="0">
              <a:noAutofit/>
            </a:bodyPr>
            <a:lstStyle/>
            <a:p>
              <a:pPr algn="ctr" defTabSz="1000125" latinLnBrk="1">
                <a:lnSpc>
                  <a:spcPct val="90000"/>
                </a:lnSpc>
                <a:spcBef>
                  <a:spcPct val="0"/>
                </a:spcBef>
                <a:spcAft>
                  <a:spcPct val="35000"/>
                </a:spcAft>
              </a:pPr>
              <a:r>
                <a:rPr lang="en-US" altLang="ko-KR" sz="3000" b="1" dirty="0">
                  <a:latin typeface="Times New Roman" panose="02020603050405020304" pitchFamily="18" charset="0"/>
                  <a:ea typeface="KoPub돋움체 Bold" panose="00000800000000000000"/>
                  <a:cs typeface="Times New Roman" panose="02020603050405020304" pitchFamily="18" charset="0"/>
                </a:rPr>
                <a:t>Risk </a:t>
              </a:r>
            </a:p>
            <a:p>
              <a:pPr algn="ctr" defTabSz="1000125" latinLnBrk="1">
                <a:lnSpc>
                  <a:spcPct val="90000"/>
                </a:lnSpc>
                <a:spcBef>
                  <a:spcPct val="0"/>
                </a:spcBef>
                <a:spcAft>
                  <a:spcPct val="35000"/>
                </a:spcAft>
              </a:pPr>
              <a:r>
                <a:rPr lang="en-US" altLang="ko-KR" sz="3000" b="1" dirty="0">
                  <a:latin typeface="Times New Roman" panose="02020603050405020304" pitchFamily="18" charset="0"/>
                  <a:ea typeface="KoPub돋움체 Bold" panose="00000800000000000000"/>
                  <a:cs typeface="Times New Roman" panose="02020603050405020304" pitchFamily="18" charset="0"/>
                </a:rPr>
                <a:t>Analysis</a:t>
              </a:r>
            </a:p>
          </p:txBody>
        </p:sp>
      </p:grpSp>
    </p:spTree>
    <p:extLst>
      <p:ext uri="{BB962C8B-B14F-4D97-AF65-F5344CB8AC3E}">
        <p14:creationId xmlns:p14="http://schemas.microsoft.com/office/powerpoint/2010/main" val="3982940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직선 연결선 12">
            <a:extLst>
              <a:ext uri="{FF2B5EF4-FFF2-40B4-BE49-F238E27FC236}">
                <a16:creationId xmlns:a16="http://schemas.microsoft.com/office/drawing/2014/main" id="{9B621270-6A7E-4E87-834D-3CC4E6693F76}"/>
              </a:ext>
            </a:extLst>
          </p:cNvPr>
          <p:cNvCxnSpPr/>
          <p:nvPr/>
        </p:nvCxnSpPr>
        <p:spPr>
          <a:xfrm>
            <a:off x="615227" y="1681406"/>
            <a:ext cx="17057547" cy="0"/>
          </a:xfrm>
          <a:prstGeom prst="line">
            <a:avLst/>
          </a:prstGeom>
          <a:ln w="9525">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제목 5">
            <a:extLst>
              <a:ext uri="{FF2B5EF4-FFF2-40B4-BE49-F238E27FC236}">
                <a16:creationId xmlns:a16="http://schemas.microsoft.com/office/drawing/2014/main" id="{DAFBA1EA-62EA-4B0E-823E-ABC53E8494A6}"/>
              </a:ext>
            </a:extLst>
          </p:cNvPr>
          <p:cNvSpPr txBox="1">
            <a:spLocks/>
          </p:cNvSpPr>
          <p:nvPr/>
        </p:nvSpPr>
        <p:spPr>
          <a:xfrm>
            <a:off x="512618" y="583196"/>
            <a:ext cx="16960043" cy="1253403"/>
          </a:xfrm>
          <a:prstGeom prst="rect">
            <a:avLst/>
          </a:prstGeom>
        </p:spPr>
        <p:txBody>
          <a:bodyPr vert="horz" lIns="137160" tIns="68580" rIns="137160" bIns="68580" rtlCol="0" anchor="ctr">
            <a:normAutofit/>
          </a:bodyPr>
          <a:lstStyle>
            <a:lvl1pPr algn="l" defTabSz="914400" rtl="0" eaLnBrk="1" latinLnBrk="1" hangingPunct="1">
              <a:lnSpc>
                <a:spcPct val="90000"/>
              </a:lnSpc>
              <a:spcBef>
                <a:spcPct val="0"/>
              </a:spcBef>
              <a:buNone/>
              <a:defRPr sz="4000" kern="1200" spc="-200" baseline="0">
                <a:gradFill>
                  <a:gsLst>
                    <a:gs pos="0">
                      <a:srgbClr val="0F4A47"/>
                    </a:gs>
                    <a:gs pos="97000">
                      <a:srgbClr val="6A6E6E"/>
                    </a:gs>
                  </a:gsLst>
                  <a:lin ang="1200000" scaled="0"/>
                </a:gradFill>
                <a:effectLst>
                  <a:innerShdw blurRad="63500" dist="50800" dir="13500000">
                    <a:prstClr val="black">
                      <a:alpha val="50000"/>
                    </a:prstClr>
                  </a:innerShdw>
                </a:effectLst>
                <a:latin typeface="Montserrat" panose="02000505000000020004" pitchFamily="2" charset="0"/>
                <a:ea typeface="+mj-ea"/>
                <a:cs typeface="+mj-cs"/>
              </a:defRPr>
            </a:lvl1pPr>
          </a:lstStyle>
          <a:p>
            <a:pPr lvl="0"/>
            <a:r>
              <a:rPr lang="en-US" altLang="ko-KR" sz="6000" dirty="0">
                <a:solidFill>
                  <a:srgbClr val="4472C4">
                    <a:lumMod val="50000"/>
                  </a:srgbClr>
                </a:solidFill>
                <a:latin typeface="HY견고딕" panose="02030600000101010101" pitchFamily="18" charset="-127"/>
                <a:ea typeface="HY견고딕" panose="02030600000101010101" pitchFamily="18" charset="-127"/>
              </a:rPr>
              <a:t>Physical Properties of Near-Earth Asteroids (NEAs) </a:t>
            </a:r>
          </a:p>
        </p:txBody>
      </p:sp>
      <p:grpSp>
        <p:nvGrpSpPr>
          <p:cNvPr id="20" name="그룹 19">
            <a:extLst>
              <a:ext uri="{FF2B5EF4-FFF2-40B4-BE49-F238E27FC236}">
                <a16:creationId xmlns:a16="http://schemas.microsoft.com/office/drawing/2014/main" id="{07302F62-289A-4001-BF49-BC641C041E74}"/>
              </a:ext>
            </a:extLst>
          </p:cNvPr>
          <p:cNvGrpSpPr/>
          <p:nvPr/>
        </p:nvGrpSpPr>
        <p:grpSpPr>
          <a:xfrm>
            <a:off x="1404937" y="2148801"/>
            <a:ext cx="5364482" cy="4995942"/>
            <a:chOff x="7043414" y="2028135"/>
            <a:chExt cx="4760084" cy="4433067"/>
          </a:xfrm>
        </p:grpSpPr>
        <p:sp>
          <p:nvSpPr>
            <p:cNvPr id="25" name="타원 24">
              <a:extLst>
                <a:ext uri="{FF2B5EF4-FFF2-40B4-BE49-F238E27FC236}">
                  <a16:creationId xmlns:a16="http://schemas.microsoft.com/office/drawing/2014/main" id="{45073CA5-36A1-4FA2-AF0A-AE65E219BDBD}"/>
                </a:ext>
              </a:extLst>
            </p:cNvPr>
            <p:cNvSpPr/>
            <p:nvPr/>
          </p:nvSpPr>
          <p:spPr>
            <a:xfrm>
              <a:off x="7043414" y="2028135"/>
              <a:ext cx="4760084" cy="4433067"/>
            </a:xfrm>
            <a:prstGeom prst="ellipse">
              <a:avLst/>
            </a:prstGeom>
            <a:solidFill>
              <a:schemeClr val="tx1"/>
            </a:solid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26" name="Picture 8" descr="https://www.nasa.gov/sites/default/files/thumbnails/image/bennu-twelve-image-mosaic.png">
              <a:extLst>
                <a:ext uri="{FF2B5EF4-FFF2-40B4-BE49-F238E27FC236}">
                  <a16:creationId xmlns:a16="http://schemas.microsoft.com/office/drawing/2014/main" id="{2123B06D-A36C-4615-91A4-7E0C30023B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7780" y="2485047"/>
              <a:ext cx="3722897" cy="351923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4" name="그래픽 3">
            <a:extLst>
              <a:ext uri="{FF2B5EF4-FFF2-40B4-BE49-F238E27FC236}">
                <a16:creationId xmlns:a16="http://schemas.microsoft.com/office/drawing/2014/main" id="{CF9E00B1-58B9-43DF-98DB-2E72995DD9E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13918919" y="6261233"/>
            <a:ext cx="3753855" cy="3753855"/>
          </a:xfrm>
          <a:prstGeom prst="rect">
            <a:avLst/>
          </a:prstGeom>
        </p:spPr>
      </p:pic>
      <p:sp>
        <p:nvSpPr>
          <p:cNvPr id="29" name="TextBox 28">
            <a:extLst>
              <a:ext uri="{FF2B5EF4-FFF2-40B4-BE49-F238E27FC236}">
                <a16:creationId xmlns:a16="http://schemas.microsoft.com/office/drawing/2014/main" id="{8667B9A7-1927-482B-BE30-EA446B6459CC}"/>
              </a:ext>
            </a:extLst>
          </p:cNvPr>
          <p:cNvSpPr txBox="1"/>
          <p:nvPr/>
        </p:nvSpPr>
        <p:spPr>
          <a:xfrm>
            <a:off x="7240939" y="2708603"/>
            <a:ext cx="8706284" cy="4823693"/>
          </a:xfrm>
          <a:prstGeom prst="rect">
            <a:avLst/>
          </a:prstGeom>
          <a:noFill/>
        </p:spPr>
        <p:txBody>
          <a:bodyPr wrap="square" rtlCol="0">
            <a:spAutoFit/>
          </a:bodyPr>
          <a:lstStyle/>
          <a:p>
            <a:pPr marL="955800" lvl="1" indent="-514350" defTabSz="685800">
              <a:lnSpc>
                <a:spcPct val="150000"/>
              </a:lnSpc>
              <a:buFont typeface="Arial" panose="020B0604020202020204" pitchFamily="34" charset="0"/>
              <a:buChar char="•"/>
              <a:defRPr/>
            </a:pPr>
            <a:r>
              <a:rPr lang="en-US" altLang="ko-KR" sz="4200" b="1" dirty="0">
                <a:solidFill>
                  <a:prstClr val="black"/>
                </a:solidFill>
                <a:latin typeface="Times New Roman" panose="02020603050405020304" pitchFamily="18" charset="0"/>
                <a:ea typeface="KoPub돋움체 Bold" panose="00000800000000000000" pitchFamily="2" charset="-127"/>
                <a:cs typeface="Times New Roman" panose="02020603050405020304" pitchFamily="18" charset="0"/>
              </a:rPr>
              <a:t>Shape</a:t>
            </a:r>
          </a:p>
          <a:p>
            <a:pPr marL="955800" lvl="1" indent="-514350" defTabSz="685800">
              <a:lnSpc>
                <a:spcPct val="150000"/>
              </a:lnSpc>
              <a:buFont typeface="Arial" panose="020B0604020202020204" pitchFamily="34" charset="0"/>
              <a:buChar char="•"/>
              <a:defRPr/>
            </a:pPr>
            <a:r>
              <a:rPr lang="en-US" altLang="ko-KR" sz="4200" b="1" dirty="0">
                <a:solidFill>
                  <a:prstClr val="black"/>
                </a:solidFill>
                <a:latin typeface="Times New Roman" panose="02020603050405020304" pitchFamily="18" charset="0"/>
                <a:ea typeface="KoPub돋움체 Bold" panose="00000800000000000000" pitchFamily="2" charset="-127"/>
                <a:cs typeface="Times New Roman" panose="02020603050405020304" pitchFamily="18" charset="0"/>
              </a:rPr>
              <a:t>Spin</a:t>
            </a:r>
          </a:p>
          <a:p>
            <a:pPr marL="955800" lvl="1" indent="-514350" defTabSz="685800">
              <a:lnSpc>
                <a:spcPct val="150000"/>
              </a:lnSpc>
              <a:buFont typeface="Arial" panose="020B0604020202020204" pitchFamily="34" charset="0"/>
              <a:buChar char="•"/>
              <a:defRPr/>
            </a:pPr>
            <a:r>
              <a:rPr lang="en-US" altLang="ko-KR" sz="4200" b="1" dirty="0">
                <a:solidFill>
                  <a:prstClr val="black"/>
                </a:solidFill>
                <a:latin typeface="Times New Roman" panose="02020603050405020304" pitchFamily="18" charset="0"/>
                <a:ea typeface="KoPub돋움체 Bold" panose="00000800000000000000" pitchFamily="2" charset="-127"/>
                <a:cs typeface="Times New Roman" panose="02020603050405020304" pitchFamily="18" charset="0"/>
              </a:rPr>
              <a:t>Surface Mineralogy </a:t>
            </a:r>
          </a:p>
          <a:p>
            <a:pPr marL="955800" lvl="1" indent="-514350" defTabSz="685800">
              <a:lnSpc>
                <a:spcPct val="150000"/>
              </a:lnSpc>
              <a:buFont typeface="Arial" panose="020B0604020202020204" pitchFamily="34" charset="0"/>
              <a:buChar char="•"/>
              <a:defRPr/>
            </a:pPr>
            <a:r>
              <a:rPr lang="en-US" altLang="ko-KR" sz="4200" b="1" dirty="0">
                <a:solidFill>
                  <a:prstClr val="black"/>
                </a:solidFill>
                <a:latin typeface="Times New Roman" panose="02020603050405020304" pitchFamily="18" charset="0"/>
                <a:ea typeface="KoPub돋움체 Bold" panose="00000800000000000000" pitchFamily="2" charset="-127"/>
                <a:cs typeface="Times New Roman" panose="02020603050405020304" pitchFamily="18" charset="0"/>
              </a:rPr>
              <a:t>Orbit</a:t>
            </a:r>
          </a:p>
          <a:p>
            <a:pPr marL="955800" lvl="1" indent="-514350" defTabSz="685800">
              <a:lnSpc>
                <a:spcPct val="150000"/>
              </a:lnSpc>
              <a:buFont typeface="Arial" panose="020B0604020202020204" pitchFamily="34" charset="0"/>
              <a:buChar char="•"/>
              <a:defRPr/>
            </a:pPr>
            <a:endParaRPr lang="en-US" altLang="ko-KR" sz="4200" b="1" dirty="0">
              <a:solidFill>
                <a:prstClr val="black"/>
              </a:solidFill>
              <a:latin typeface="Times New Roman" panose="02020603050405020304" pitchFamily="18" charset="0"/>
              <a:ea typeface="KoPub돋움체 Bold" panose="00000800000000000000" pitchFamily="2" charset="-127"/>
              <a:cs typeface="Times New Roman" panose="02020603050405020304" pitchFamily="18" charset="0"/>
            </a:endParaRPr>
          </a:p>
        </p:txBody>
      </p:sp>
      <p:sp>
        <p:nvSpPr>
          <p:cNvPr id="2" name="TextBox 1">
            <a:extLst>
              <a:ext uri="{FF2B5EF4-FFF2-40B4-BE49-F238E27FC236}">
                <a16:creationId xmlns:a16="http://schemas.microsoft.com/office/drawing/2014/main" id="{932FE848-2326-4C9F-8B34-1D714C34C782}"/>
              </a:ext>
            </a:extLst>
          </p:cNvPr>
          <p:cNvSpPr txBox="1"/>
          <p:nvPr/>
        </p:nvSpPr>
        <p:spPr>
          <a:xfrm>
            <a:off x="1984613" y="7959753"/>
            <a:ext cx="11394516" cy="646331"/>
          </a:xfrm>
          <a:prstGeom prst="rect">
            <a:avLst/>
          </a:prstGeom>
          <a:noFill/>
          <a:ln w="38100"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accent2"/>
          </a:fontRef>
        </p:style>
        <p:txBody>
          <a:bodyPr wrap="square" rtlCol="0" anchor="ctr">
            <a:spAutoFit/>
          </a:bodyPr>
          <a:lstStyle/>
          <a:p>
            <a:pPr algn="ctr"/>
            <a:r>
              <a:rPr lang="en-US" altLang="ko-KR" sz="3600" b="1" dirty="0"/>
              <a:t>Fundamental parameter for studying NEAs</a:t>
            </a:r>
            <a:endParaRPr lang="ko-KR" altLang="en-US" sz="3600" b="1" dirty="0"/>
          </a:p>
        </p:txBody>
      </p:sp>
    </p:spTree>
    <p:extLst>
      <p:ext uri="{BB962C8B-B14F-4D97-AF65-F5344CB8AC3E}">
        <p14:creationId xmlns:p14="http://schemas.microsoft.com/office/powerpoint/2010/main" val="3232051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직선 연결선 12">
            <a:extLst>
              <a:ext uri="{FF2B5EF4-FFF2-40B4-BE49-F238E27FC236}">
                <a16:creationId xmlns:a16="http://schemas.microsoft.com/office/drawing/2014/main" id="{9B621270-6A7E-4E87-834D-3CC4E6693F76}"/>
              </a:ext>
            </a:extLst>
          </p:cNvPr>
          <p:cNvCxnSpPr/>
          <p:nvPr/>
        </p:nvCxnSpPr>
        <p:spPr>
          <a:xfrm>
            <a:off x="615227" y="1681406"/>
            <a:ext cx="17057547" cy="0"/>
          </a:xfrm>
          <a:prstGeom prst="line">
            <a:avLst/>
          </a:prstGeom>
          <a:ln w="9525">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제목 5">
            <a:extLst>
              <a:ext uri="{FF2B5EF4-FFF2-40B4-BE49-F238E27FC236}">
                <a16:creationId xmlns:a16="http://schemas.microsoft.com/office/drawing/2014/main" id="{DAFBA1EA-62EA-4B0E-823E-ABC53E8494A6}"/>
              </a:ext>
            </a:extLst>
          </p:cNvPr>
          <p:cNvSpPr txBox="1">
            <a:spLocks/>
          </p:cNvSpPr>
          <p:nvPr/>
        </p:nvSpPr>
        <p:spPr>
          <a:xfrm>
            <a:off x="512618" y="583196"/>
            <a:ext cx="12021419" cy="1253403"/>
          </a:xfrm>
          <a:prstGeom prst="rect">
            <a:avLst/>
          </a:prstGeom>
        </p:spPr>
        <p:txBody>
          <a:bodyPr vert="horz" lIns="137160" tIns="68580" rIns="137160" bIns="68580" rtlCol="0" anchor="ctr">
            <a:normAutofit/>
          </a:bodyPr>
          <a:lstStyle>
            <a:lvl1pPr algn="l" defTabSz="914400" rtl="0" eaLnBrk="1" latinLnBrk="1" hangingPunct="1">
              <a:lnSpc>
                <a:spcPct val="90000"/>
              </a:lnSpc>
              <a:spcBef>
                <a:spcPct val="0"/>
              </a:spcBef>
              <a:buNone/>
              <a:defRPr sz="4000" kern="1200" spc="-200" baseline="0">
                <a:gradFill>
                  <a:gsLst>
                    <a:gs pos="0">
                      <a:srgbClr val="0F4A47"/>
                    </a:gs>
                    <a:gs pos="97000">
                      <a:srgbClr val="6A6E6E"/>
                    </a:gs>
                  </a:gsLst>
                  <a:lin ang="1200000" scaled="0"/>
                </a:gradFill>
                <a:effectLst>
                  <a:innerShdw blurRad="63500" dist="50800" dir="13500000">
                    <a:prstClr val="black">
                      <a:alpha val="50000"/>
                    </a:prstClr>
                  </a:innerShdw>
                </a:effectLst>
                <a:latin typeface="Montserrat" panose="02000505000000020004" pitchFamily="2" charset="0"/>
                <a:ea typeface="+mj-ea"/>
                <a:cs typeface="+mj-cs"/>
              </a:defRPr>
            </a:lvl1pPr>
          </a:lstStyle>
          <a:p>
            <a:pPr defTabSz="1371600">
              <a:defRPr/>
            </a:pPr>
            <a:r>
              <a:rPr lang="en-US" altLang="ko-KR" sz="6000" spc="-300" dirty="0">
                <a:solidFill>
                  <a:srgbClr val="4472C4">
                    <a:lumMod val="50000"/>
                  </a:srgbClr>
                </a:solidFill>
                <a:latin typeface="HY견고딕" panose="02030600000101010101" pitchFamily="18" charset="-127"/>
                <a:ea typeface="HY견고딕" panose="02030600000101010101" pitchFamily="18" charset="-127"/>
              </a:rPr>
              <a:t>Shape &amp; Spin of Asteroids</a:t>
            </a:r>
          </a:p>
        </p:txBody>
      </p:sp>
      <p:sp>
        <p:nvSpPr>
          <p:cNvPr id="19" name="TextBox 18">
            <a:extLst>
              <a:ext uri="{FF2B5EF4-FFF2-40B4-BE49-F238E27FC236}">
                <a16:creationId xmlns:a16="http://schemas.microsoft.com/office/drawing/2014/main" id="{B2530BB1-3070-4A46-BA21-3F605B429590}"/>
              </a:ext>
            </a:extLst>
          </p:cNvPr>
          <p:cNvSpPr txBox="1"/>
          <p:nvPr/>
        </p:nvSpPr>
        <p:spPr>
          <a:xfrm>
            <a:off x="665018" y="1694927"/>
            <a:ext cx="16966083" cy="945708"/>
          </a:xfrm>
          <a:prstGeom prst="rect">
            <a:avLst/>
          </a:prstGeom>
          <a:noFill/>
        </p:spPr>
        <p:txBody>
          <a:bodyPr wrap="square" rtlCol="0">
            <a:spAutoFit/>
          </a:bodyPr>
          <a:lstStyle/>
          <a:p>
            <a:pPr marL="270000" indent="-514350" defTabSz="685800">
              <a:lnSpc>
                <a:spcPct val="150000"/>
              </a:lnSpc>
              <a:buFont typeface="Arial" panose="020B0604020202020204" pitchFamily="34" charset="0"/>
              <a:buChar char="•"/>
              <a:defRPr/>
            </a:pPr>
            <a:r>
              <a:rPr lang="en-US" altLang="ko-KR" sz="4200" b="1" dirty="0" err="1">
                <a:solidFill>
                  <a:prstClr val="black"/>
                </a:solidFill>
                <a:latin typeface="Times New Roman" panose="02020603050405020304" pitchFamily="18" charset="0"/>
                <a:ea typeface="KoPub돋움체 Bold" panose="00000800000000000000" pitchFamily="2" charset="-127"/>
                <a:cs typeface="Times New Roman" panose="02020603050405020304" pitchFamily="18" charset="0"/>
              </a:rPr>
              <a:t>Lightcurve</a:t>
            </a:r>
            <a:endParaRPr lang="en-US" altLang="ko-KR" sz="4200" b="1" dirty="0">
              <a:solidFill>
                <a:prstClr val="black"/>
              </a:solidFill>
              <a:latin typeface="Times New Roman" panose="02020603050405020304" pitchFamily="18" charset="0"/>
              <a:ea typeface="KoPub돋움체 Bold" panose="00000800000000000000" pitchFamily="2" charset="-127"/>
              <a:cs typeface="Times New Roman" panose="02020603050405020304" pitchFamily="18" charset="0"/>
            </a:endParaRPr>
          </a:p>
        </p:txBody>
      </p:sp>
      <p:sp>
        <p:nvSpPr>
          <p:cNvPr id="12" name="TextBox 11">
            <a:extLst>
              <a:ext uri="{FF2B5EF4-FFF2-40B4-BE49-F238E27FC236}">
                <a16:creationId xmlns:a16="http://schemas.microsoft.com/office/drawing/2014/main" id="{89E0C3FF-633E-48B5-87D7-4A9825C8A2DD}"/>
              </a:ext>
            </a:extLst>
          </p:cNvPr>
          <p:cNvSpPr txBox="1"/>
          <p:nvPr/>
        </p:nvSpPr>
        <p:spPr>
          <a:xfrm>
            <a:off x="8398414" y="3070714"/>
            <a:ext cx="9232688" cy="6324808"/>
          </a:xfrm>
          <a:prstGeom prst="rect">
            <a:avLst/>
          </a:prstGeom>
          <a:noFill/>
        </p:spPr>
        <p:txBody>
          <a:bodyPr wrap="square" rtlCol="0">
            <a:spAutoFit/>
          </a:bodyPr>
          <a:lstStyle/>
          <a:p>
            <a:pPr defTabSz="1371600">
              <a:defRPr/>
            </a:pPr>
            <a:r>
              <a:rPr lang="en-US" altLang="ko-KR" sz="2700" b="1" kern="0" dirty="0">
                <a:solidFill>
                  <a:prstClr val="black"/>
                </a:solidFill>
                <a:latin typeface="Times New Roman" panose="02020603050405020304" pitchFamily="18" charset="0"/>
                <a:cs typeface="Times New Roman" panose="02020603050405020304" pitchFamily="18" charset="0"/>
              </a:rPr>
              <a:t>Changing asteroid brightness is caused by following reasons: </a:t>
            </a:r>
          </a:p>
          <a:p>
            <a:pPr defTabSz="1371600">
              <a:defRPr/>
            </a:pPr>
            <a:endParaRPr lang="en-US" altLang="ko-KR" sz="2700" b="1" kern="0" dirty="0">
              <a:solidFill>
                <a:prstClr val="black"/>
              </a:solidFill>
              <a:latin typeface="Times New Roman" panose="02020603050405020304" pitchFamily="18" charset="0"/>
              <a:cs typeface="Times New Roman" panose="02020603050405020304" pitchFamily="18" charset="0"/>
            </a:endParaRPr>
          </a:p>
          <a:p>
            <a:pPr marL="428625" indent="-428625" defTabSz="1371600">
              <a:buFont typeface="Arial" pitchFamily="34" charset="0"/>
              <a:buChar char="•"/>
              <a:defRPr/>
            </a:pPr>
            <a:r>
              <a:rPr lang="en-US" altLang="ko-KR" sz="2700" b="1" i="1" kern="0" dirty="0">
                <a:solidFill>
                  <a:prstClr val="black"/>
                </a:solidFill>
                <a:latin typeface="Times New Roman" panose="02020603050405020304" pitchFamily="18" charset="0"/>
                <a:cs typeface="Times New Roman" panose="02020603050405020304" pitchFamily="18" charset="0"/>
              </a:rPr>
              <a:t>Due to </a:t>
            </a:r>
            <a:r>
              <a:rPr lang="en-US" altLang="ko-KR" sz="2700" b="1" i="1" kern="0" dirty="0">
                <a:solidFill>
                  <a:srgbClr val="FF0000"/>
                </a:solidFill>
                <a:latin typeface="Times New Roman" panose="02020603050405020304" pitchFamily="18" charset="0"/>
                <a:cs typeface="Times New Roman" panose="02020603050405020304" pitchFamily="18" charset="0"/>
              </a:rPr>
              <a:t>rotation &amp; irregular shape</a:t>
            </a:r>
            <a:endParaRPr lang="en-US" altLang="ko-KR" sz="2700" b="1" i="1" kern="0" dirty="0">
              <a:solidFill>
                <a:prstClr val="black"/>
              </a:solidFill>
              <a:latin typeface="Times New Roman" panose="02020603050405020304" pitchFamily="18" charset="0"/>
              <a:cs typeface="Times New Roman" panose="02020603050405020304" pitchFamily="18" charset="0"/>
            </a:endParaRPr>
          </a:p>
          <a:p>
            <a:pPr marL="428625" indent="-428625" defTabSz="1371600">
              <a:buFont typeface="Arial" pitchFamily="34" charset="0"/>
              <a:buChar char="•"/>
              <a:defRPr/>
            </a:pPr>
            <a:r>
              <a:rPr lang="en-US" altLang="ko-KR" sz="2700" b="1" i="1" kern="0" dirty="0">
                <a:solidFill>
                  <a:prstClr val="black"/>
                </a:solidFill>
                <a:latin typeface="Times New Roman" panose="02020603050405020304" pitchFamily="18" charset="0"/>
                <a:cs typeface="Times New Roman" panose="02020603050405020304" pitchFamily="18" charset="0"/>
              </a:rPr>
              <a:t>Due to changing </a:t>
            </a:r>
            <a:r>
              <a:rPr lang="en-US" altLang="ko-KR" sz="2700" b="1" i="1" kern="0" dirty="0">
                <a:solidFill>
                  <a:srgbClr val="FF0000"/>
                </a:solidFill>
                <a:latin typeface="Times New Roman" panose="02020603050405020304" pitchFamily="18" charset="0"/>
                <a:cs typeface="Times New Roman" panose="02020603050405020304" pitchFamily="18" charset="0"/>
              </a:rPr>
              <a:t>distance</a:t>
            </a:r>
            <a:endParaRPr lang="en-US" altLang="ko-KR" sz="2700" b="1" kern="0" dirty="0">
              <a:solidFill>
                <a:prstClr val="black"/>
              </a:solidFill>
              <a:latin typeface="Times New Roman" panose="02020603050405020304" pitchFamily="18" charset="0"/>
              <a:cs typeface="Times New Roman" panose="02020603050405020304" pitchFamily="18" charset="0"/>
            </a:endParaRPr>
          </a:p>
          <a:p>
            <a:pPr marL="428625" indent="-428625" defTabSz="1371600">
              <a:buFont typeface="Arial" pitchFamily="34" charset="0"/>
              <a:buChar char="•"/>
              <a:defRPr/>
            </a:pPr>
            <a:r>
              <a:rPr lang="en-US" altLang="ko-KR" sz="2700" b="1" i="1" kern="0" dirty="0">
                <a:solidFill>
                  <a:prstClr val="black"/>
                </a:solidFill>
                <a:latin typeface="Times New Roman" panose="02020603050405020304" pitchFamily="18" charset="0"/>
                <a:cs typeface="Times New Roman" panose="02020603050405020304" pitchFamily="18" charset="0"/>
              </a:rPr>
              <a:t>Due to changing </a:t>
            </a:r>
            <a:r>
              <a:rPr lang="en-US" altLang="ko-KR" sz="2700" b="1" i="1" kern="0" dirty="0">
                <a:solidFill>
                  <a:srgbClr val="FF0000"/>
                </a:solidFill>
                <a:latin typeface="Times New Roman" panose="02020603050405020304" pitchFamily="18" charset="0"/>
                <a:cs typeface="Times New Roman" panose="02020603050405020304" pitchFamily="18" charset="0"/>
              </a:rPr>
              <a:t>phase</a:t>
            </a:r>
          </a:p>
          <a:p>
            <a:pPr marL="428625" indent="-428625" defTabSz="1371600">
              <a:buFont typeface="Arial" pitchFamily="34" charset="0"/>
              <a:buChar char="•"/>
              <a:defRPr/>
            </a:pPr>
            <a:r>
              <a:rPr lang="en-US" altLang="ko-KR" sz="2700" b="1" i="1" kern="0" dirty="0">
                <a:solidFill>
                  <a:prstClr val="black"/>
                </a:solidFill>
                <a:latin typeface="Times New Roman" panose="02020603050405020304" pitchFamily="18" charset="0"/>
                <a:cs typeface="Times New Roman" panose="02020603050405020304" pitchFamily="18" charset="0"/>
              </a:rPr>
              <a:t>Due to changing </a:t>
            </a:r>
            <a:r>
              <a:rPr lang="en-US" altLang="ko-KR" sz="2700" b="1" i="1" kern="0" dirty="0">
                <a:solidFill>
                  <a:srgbClr val="FF0000"/>
                </a:solidFill>
                <a:latin typeface="Times New Roman" panose="02020603050405020304" pitchFamily="18" charset="0"/>
                <a:cs typeface="Times New Roman" panose="02020603050405020304" pitchFamily="18" charset="0"/>
              </a:rPr>
              <a:t>albedo</a:t>
            </a:r>
          </a:p>
          <a:p>
            <a:pPr marL="428625" indent="-428625" defTabSz="1371600">
              <a:buFont typeface="Arial" pitchFamily="34" charset="0"/>
              <a:buChar char="•"/>
              <a:defRPr/>
            </a:pPr>
            <a:endParaRPr lang="en-US" altLang="ko-KR" sz="2700" b="1" i="1" kern="0" dirty="0">
              <a:solidFill>
                <a:srgbClr val="FF0000"/>
              </a:solidFill>
              <a:latin typeface="Times New Roman" panose="02020603050405020304" pitchFamily="18" charset="0"/>
              <a:cs typeface="Times New Roman" panose="02020603050405020304" pitchFamily="18" charset="0"/>
            </a:endParaRPr>
          </a:p>
          <a:p>
            <a:pPr defTabSz="1371600">
              <a:defRPr/>
            </a:pPr>
            <a:r>
              <a:rPr lang="en-US" altLang="ko-KR" sz="2700" b="1" kern="0" dirty="0">
                <a:solidFill>
                  <a:prstClr val="black"/>
                </a:solidFill>
                <a:latin typeface="Times New Roman" panose="02020603050405020304" pitchFamily="18" charset="0"/>
                <a:cs typeface="Times New Roman" panose="02020603050405020304" pitchFamily="18" charset="0"/>
              </a:rPr>
              <a:t>So we can obtain the physical properties from asteroid </a:t>
            </a:r>
            <a:r>
              <a:rPr lang="en-US" altLang="ko-KR" sz="2700" b="1" kern="0" dirty="0" err="1">
                <a:solidFill>
                  <a:prstClr val="black"/>
                </a:solidFill>
                <a:latin typeface="Times New Roman" panose="02020603050405020304" pitchFamily="18" charset="0"/>
                <a:cs typeface="Times New Roman" panose="02020603050405020304" pitchFamily="18" charset="0"/>
              </a:rPr>
              <a:t>lightcurves</a:t>
            </a:r>
            <a:r>
              <a:rPr lang="en-US" altLang="ko-KR" sz="2700" b="1" kern="0" dirty="0">
                <a:solidFill>
                  <a:prstClr val="black"/>
                </a:solidFill>
                <a:latin typeface="Times New Roman" panose="02020603050405020304" pitchFamily="18" charset="0"/>
                <a:cs typeface="Times New Roman" panose="02020603050405020304" pitchFamily="18" charset="0"/>
              </a:rPr>
              <a:t>:</a:t>
            </a:r>
          </a:p>
          <a:p>
            <a:pPr defTabSz="1371600">
              <a:defRPr/>
            </a:pPr>
            <a:endParaRPr lang="en-US" altLang="ko-KR" sz="2700" b="1" kern="0" dirty="0">
              <a:solidFill>
                <a:prstClr val="black"/>
              </a:solidFill>
              <a:latin typeface="Times New Roman" panose="02020603050405020304" pitchFamily="18" charset="0"/>
              <a:cs typeface="Times New Roman" panose="02020603050405020304" pitchFamily="18" charset="0"/>
            </a:endParaRPr>
          </a:p>
          <a:p>
            <a:pPr marL="428625" indent="-428625" defTabSz="1371600">
              <a:buFont typeface="Arial" pitchFamily="34" charset="0"/>
              <a:buChar char="•"/>
              <a:defRPr/>
            </a:pPr>
            <a:r>
              <a:rPr lang="en-US" altLang="ko-KR" sz="2700" b="1" i="1" kern="0" dirty="0">
                <a:solidFill>
                  <a:srgbClr val="FF0000"/>
                </a:solidFill>
                <a:latin typeface="Times New Roman" panose="02020603050405020304" pitchFamily="18" charset="0"/>
                <a:cs typeface="Times New Roman" panose="02020603050405020304" pitchFamily="18" charset="0"/>
              </a:rPr>
              <a:t>rotational period</a:t>
            </a:r>
          </a:p>
          <a:p>
            <a:pPr marL="428625" indent="-428625" defTabSz="1371600">
              <a:buFont typeface="Arial" pitchFamily="34" charset="0"/>
              <a:buChar char="•"/>
              <a:defRPr/>
            </a:pPr>
            <a:r>
              <a:rPr lang="en-US" altLang="ko-KR" sz="2700" b="1" i="1" kern="0" dirty="0">
                <a:solidFill>
                  <a:srgbClr val="FF0000"/>
                </a:solidFill>
                <a:latin typeface="Times New Roman" panose="02020603050405020304" pitchFamily="18" charset="0"/>
                <a:cs typeface="Times New Roman" panose="02020603050405020304" pitchFamily="18" charset="0"/>
              </a:rPr>
              <a:t>distance</a:t>
            </a:r>
          </a:p>
          <a:p>
            <a:pPr marL="428625" indent="-428625" defTabSz="1371600">
              <a:buFont typeface="Arial" pitchFamily="34" charset="0"/>
              <a:buChar char="•"/>
              <a:defRPr/>
            </a:pPr>
            <a:r>
              <a:rPr lang="en-US" altLang="ko-KR" sz="2700" b="1" i="1" kern="0" dirty="0">
                <a:solidFill>
                  <a:srgbClr val="FF0000"/>
                </a:solidFill>
                <a:latin typeface="Times New Roman" panose="02020603050405020304" pitchFamily="18" charset="0"/>
                <a:cs typeface="Times New Roman" panose="02020603050405020304" pitchFamily="18" charset="0"/>
              </a:rPr>
              <a:t>phase coefficient : H-G parameter</a:t>
            </a:r>
            <a:endParaRPr lang="en-US" altLang="ko-KR" sz="2700" b="1" i="1" kern="0" dirty="0">
              <a:solidFill>
                <a:prstClr val="black"/>
              </a:solidFill>
              <a:latin typeface="Times New Roman" panose="02020603050405020304" pitchFamily="18" charset="0"/>
              <a:cs typeface="Times New Roman" panose="02020603050405020304" pitchFamily="18" charset="0"/>
            </a:endParaRPr>
          </a:p>
          <a:p>
            <a:pPr marL="428625" indent="-428625" defTabSz="1371600">
              <a:buFont typeface="Arial" pitchFamily="34" charset="0"/>
              <a:buChar char="•"/>
              <a:defRPr/>
            </a:pPr>
            <a:r>
              <a:rPr lang="en-US" altLang="ko-KR" sz="2700" b="1" i="1" kern="0" dirty="0">
                <a:solidFill>
                  <a:srgbClr val="FF0000"/>
                </a:solidFill>
                <a:latin typeface="Times New Roman" panose="02020603050405020304" pitchFamily="18" charset="0"/>
                <a:cs typeface="Times New Roman" panose="02020603050405020304" pitchFamily="18" charset="0"/>
              </a:rPr>
              <a:t>color</a:t>
            </a:r>
          </a:p>
          <a:p>
            <a:pPr marL="428625" indent="-428625" defTabSz="1371600">
              <a:buFont typeface="Arial" pitchFamily="34" charset="0"/>
              <a:buChar char="•"/>
              <a:defRPr/>
            </a:pPr>
            <a:r>
              <a:rPr lang="en-US" altLang="ko-KR" sz="2700" b="1" i="1" kern="0" dirty="0">
                <a:solidFill>
                  <a:srgbClr val="FF0000"/>
                </a:solidFill>
                <a:latin typeface="Times New Roman" panose="02020603050405020304" pitchFamily="18" charset="0"/>
                <a:cs typeface="Times New Roman" panose="02020603050405020304" pitchFamily="18" charset="0"/>
              </a:rPr>
              <a:t>pole orientation &amp; shape modeling</a:t>
            </a:r>
            <a:endParaRPr lang="en-US" altLang="ko-KR" sz="2700" b="1" kern="0" dirty="0">
              <a:solidFill>
                <a:prstClr val="black"/>
              </a:solidFill>
              <a:latin typeface="Times New Roman" panose="02020603050405020304" pitchFamily="18" charset="0"/>
              <a:cs typeface="Times New Roman" panose="02020603050405020304" pitchFamily="18" charset="0"/>
            </a:endParaRPr>
          </a:p>
        </p:txBody>
      </p:sp>
      <p:pic>
        <p:nvPicPr>
          <p:cNvPr id="15" name="Picture 5" descr="&#10;13-06a.jpg                                                     00031DFBMacintosh HD                   BBA79819:">
            <a:extLst>
              <a:ext uri="{FF2B5EF4-FFF2-40B4-BE49-F238E27FC236}">
                <a16:creationId xmlns:a16="http://schemas.microsoft.com/office/drawing/2014/main" id="{09164CBE-CE5B-45D8-A217-5C79B4EDEDFE}"/>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269" t="-5287" r="1822" b="1"/>
          <a:stretch/>
        </p:blipFill>
        <p:spPr>
          <a:xfrm>
            <a:off x="859308" y="3232587"/>
            <a:ext cx="7344816" cy="6047226"/>
          </a:xfrm>
          <a:prstGeom prst="rect">
            <a:avLst/>
          </a:prstGeom>
          <a:solidFill>
            <a:sysClr val="window" lastClr="FFFFFF"/>
          </a:solidFill>
        </p:spPr>
      </p:pic>
    </p:spTree>
    <p:extLst>
      <p:ext uri="{BB962C8B-B14F-4D97-AF65-F5344CB8AC3E}">
        <p14:creationId xmlns:p14="http://schemas.microsoft.com/office/powerpoint/2010/main" val="1802639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A89DE8-1B06-5922-78D8-70FE6604490A}"/>
              </a:ext>
            </a:extLst>
          </p:cNvPr>
          <p:cNvSpPr txBox="1"/>
          <p:nvPr/>
        </p:nvSpPr>
        <p:spPr>
          <a:xfrm>
            <a:off x="617835" y="499971"/>
            <a:ext cx="8108721" cy="638573"/>
          </a:xfrm>
          <a:prstGeom prst="rect">
            <a:avLst/>
          </a:prstGeom>
          <a:noFill/>
        </p:spPr>
        <p:txBody>
          <a:bodyPr wrap="square">
            <a:spAutoFit/>
          </a:bodyPr>
          <a:lstStyle>
            <a:defPPr>
              <a:defRPr lang="en-US"/>
            </a:defPPr>
            <a:lvl1pPr marR="0" algn="just">
              <a:lnSpc>
                <a:spcPct val="150000"/>
              </a:lnSpc>
              <a:spcBef>
                <a:spcPts val="0"/>
              </a:spcBef>
              <a:spcAft>
                <a:spcPts val="800"/>
              </a:spcAft>
              <a:defRPr b="1">
                <a:effectLst/>
                <a:latin typeface="Times New Roman" panose="02020603050405020304" pitchFamily="18" charset="0"/>
                <a:ea typeface="Calibri" panose="020F0502020204030204" pitchFamily="34" charset="0"/>
                <a:cs typeface="Arial" panose="020B0604020202020204" pitchFamily="34" charset="0"/>
              </a:defRPr>
            </a:lvl1pPr>
          </a:lstStyle>
          <a:p>
            <a:r>
              <a:rPr lang="en-US" sz="2700" dirty="0">
                <a:solidFill>
                  <a:srgbClr val="262626"/>
                </a:solidFill>
                <a:latin typeface="Helvetica Neue"/>
              </a:rPr>
              <a:t>1866 Sisyphus (1972 XA) Near Earth Asteroid</a:t>
            </a:r>
          </a:p>
        </p:txBody>
      </p:sp>
      <p:sp>
        <p:nvSpPr>
          <p:cNvPr id="7" name="TextBox 6">
            <a:extLst>
              <a:ext uri="{FF2B5EF4-FFF2-40B4-BE49-F238E27FC236}">
                <a16:creationId xmlns:a16="http://schemas.microsoft.com/office/drawing/2014/main" id="{6F848EF8-449A-230E-29B2-04E30AD56258}"/>
              </a:ext>
            </a:extLst>
          </p:cNvPr>
          <p:cNvSpPr txBox="1"/>
          <p:nvPr/>
        </p:nvSpPr>
        <p:spPr>
          <a:xfrm>
            <a:off x="617836" y="1684745"/>
            <a:ext cx="16773125" cy="3000821"/>
          </a:xfrm>
          <a:prstGeom prst="rect">
            <a:avLst/>
          </a:prstGeom>
          <a:noFill/>
        </p:spPr>
        <p:txBody>
          <a:bodyPr wrap="square">
            <a:spAutoFit/>
          </a:bodyPr>
          <a:lstStyle/>
          <a:p>
            <a:pPr algn="l"/>
            <a:r>
              <a:rPr lang="en-US" sz="2700" dirty="0">
                <a:solidFill>
                  <a:srgbClr val="333333"/>
                </a:solidFill>
                <a:latin typeface="-apple-system"/>
              </a:rPr>
              <a:t>Sisyphus is a mid-sized asteroid whose orbit crosses the orbit of Earth. NASA JPL has classified Sisyphus as a "Near Earth Asteroid" due to its orbit's proximity to Earth. Still, it is not considered potentially hazardous because computer simulations have not indicated any imminent likelihood of future collision.</a:t>
            </a:r>
          </a:p>
          <a:p>
            <a:pPr algn="l"/>
            <a:r>
              <a:rPr lang="en-US" sz="2700" dirty="0">
                <a:solidFill>
                  <a:srgbClr val="333333"/>
                </a:solidFill>
                <a:latin typeface="-apple-system"/>
              </a:rPr>
              <a:t>Sisyphus orbits the sun every 952 days (2.61 years), coming as close as 0.87 AU and reaching as far as 2.91 AU from the sun. Sisyphus is about 8.5 kilometers in diameter, making it larger than 99% of asteroids and comparable to the San Francisco Bay.</a:t>
            </a:r>
          </a:p>
          <a:p>
            <a:pPr algn="l"/>
            <a:r>
              <a:rPr lang="en-US" sz="2700" dirty="0">
                <a:solidFill>
                  <a:srgbClr val="333333"/>
                </a:solidFill>
                <a:latin typeface="-apple-system"/>
              </a:rPr>
              <a:t>The rotation of Sisyphus has been observed. It completes a rotation on its axis every 2.40 hours.</a:t>
            </a:r>
            <a:r>
              <a:rPr lang="en-US" sz="2700" dirty="0">
                <a:latin typeface="Times New Roman" panose="02020603050405020304" pitchFamily="18" charset="0"/>
                <a:ea typeface="Calibri" panose="020F0502020204030204" pitchFamily="34" charset="0"/>
              </a:rPr>
              <a:t>.</a:t>
            </a:r>
            <a:endParaRPr lang="en-US" sz="2700" dirty="0"/>
          </a:p>
        </p:txBody>
      </p:sp>
    </p:spTree>
    <p:extLst>
      <p:ext uri="{BB962C8B-B14F-4D97-AF65-F5344CB8AC3E}">
        <p14:creationId xmlns:p14="http://schemas.microsoft.com/office/powerpoint/2010/main" val="390697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DB124EF-F080-AA1D-477E-CED2FFBFD207}"/>
              </a:ext>
            </a:extLst>
          </p:cNvPr>
          <p:cNvSpPr txBox="1"/>
          <p:nvPr/>
        </p:nvSpPr>
        <p:spPr>
          <a:xfrm>
            <a:off x="457200" y="1714500"/>
            <a:ext cx="16916400" cy="7881773"/>
          </a:xfrm>
          <a:prstGeom prst="rect">
            <a:avLst/>
          </a:prstGeom>
          <a:noFill/>
        </p:spPr>
        <p:txBody>
          <a:bodyPr wrap="square">
            <a:spAutoFit/>
          </a:bodyPr>
          <a:lstStyle/>
          <a:p>
            <a:pPr marL="0" marR="0" algn="just">
              <a:lnSpc>
                <a:spcPct val="150000"/>
              </a:lnSpc>
              <a:spcBef>
                <a:spcPts val="0"/>
              </a:spcBef>
              <a:spcAft>
                <a:spcPts val="800"/>
              </a:spcAft>
            </a:pPr>
            <a:r>
              <a:rPr lang="en-US" sz="28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Space Surveillance encompasses a series of activities aimed at detecting, tracking, orbit estimation, identification, and cataloging of artificial satellites and space debris, as well as natural celestial objects within Earth's vicinity. One fundamental method for observing and monitoring space objects involves an optical system, which typically comprises an optical telescope coupled with a CCD camera. This technique, known as photo-optical surveillance, plays a crucial role in tracking space objects.</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28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In the photo-optical surveillance technique, simultaneous images of both space objects and stars are captured. Subsequent image analysis allows for the differentiation between stars and space objects. By measuring the distances between several reference stars surrounding the space object, one can determine the direction and motion of the space object. This information contributes to the primary goal of the Space Surveillance system, which includes establishing the final orbits of observed space objects, analyzing potential close encounters between space objects, satellites, or debris, estimating collision probabilities, and assessing the safety risks associated with activities in space.</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821CC5FF-A553-A767-D3A9-6311A9EC2145}"/>
              </a:ext>
            </a:extLst>
          </p:cNvPr>
          <p:cNvSpPr txBox="1"/>
          <p:nvPr/>
        </p:nvSpPr>
        <p:spPr>
          <a:xfrm>
            <a:off x="480060" y="690727"/>
            <a:ext cx="3710940" cy="707886"/>
          </a:xfrm>
          <a:prstGeom prst="rect">
            <a:avLst/>
          </a:prstGeom>
          <a:noFill/>
        </p:spPr>
        <p:txBody>
          <a:bodyPr wrap="square">
            <a:spAutoFit/>
          </a:bodyPr>
          <a:lstStyle/>
          <a:p>
            <a:r>
              <a:rPr lang="en-US" sz="4000" b="1" dirty="0">
                <a:effectLst/>
                <a:latin typeface="Calibri" panose="020F0502020204030204" pitchFamily="34" charset="0"/>
                <a:ea typeface="Calibri" panose="020F0502020204030204" pitchFamily="34" charset="0"/>
                <a:cs typeface="Arial" panose="020B0604020202020204" pitchFamily="34" charset="0"/>
              </a:rPr>
              <a:t>Introduction</a:t>
            </a:r>
            <a:endParaRPr lang="en-US" sz="4000" b="1" dirty="0"/>
          </a:p>
        </p:txBody>
      </p:sp>
    </p:spTree>
    <p:extLst>
      <p:ext uri="{BB962C8B-B14F-4D97-AF65-F5344CB8AC3E}">
        <p14:creationId xmlns:p14="http://schemas.microsoft.com/office/powerpoint/2010/main" val="2026640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62DC68-8111-A45C-16E8-5C206F9D1F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5868" y="204788"/>
            <a:ext cx="8441117" cy="4312923"/>
          </a:xfrm>
          <a:prstGeom prst="rect">
            <a:avLst/>
          </a:prstGeom>
        </p:spPr>
      </p:pic>
      <p:pic>
        <p:nvPicPr>
          <p:cNvPr id="8" name="Picture 7">
            <a:extLst>
              <a:ext uri="{FF2B5EF4-FFF2-40B4-BE49-F238E27FC236}">
                <a16:creationId xmlns:a16="http://schemas.microsoft.com/office/drawing/2014/main" id="{7EA6E70A-90A2-5DB0-46BB-B2323887CD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3999" y="4832624"/>
            <a:ext cx="8492987" cy="4810484"/>
          </a:xfrm>
          <a:prstGeom prst="rect">
            <a:avLst/>
          </a:prstGeom>
        </p:spPr>
      </p:pic>
      <p:pic>
        <p:nvPicPr>
          <p:cNvPr id="10" name="Picture 9">
            <a:extLst>
              <a:ext uri="{FF2B5EF4-FFF2-40B4-BE49-F238E27FC236}">
                <a16:creationId xmlns:a16="http://schemas.microsoft.com/office/drawing/2014/main" id="{6A9B4BCB-2813-4AD0-2DC1-51C00EEFEB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526" y="4932014"/>
            <a:ext cx="7829550" cy="4810484"/>
          </a:xfrm>
          <a:prstGeom prst="rect">
            <a:avLst/>
          </a:prstGeom>
        </p:spPr>
      </p:pic>
      <p:pic>
        <p:nvPicPr>
          <p:cNvPr id="13" name="Picture 12">
            <a:extLst>
              <a:ext uri="{FF2B5EF4-FFF2-40B4-BE49-F238E27FC236}">
                <a16:creationId xmlns:a16="http://schemas.microsoft.com/office/drawing/2014/main" id="{4E5EFACD-27CB-1216-5E1B-12765F95F6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4819" y="204788"/>
            <a:ext cx="7469258" cy="4312923"/>
          </a:xfrm>
          <a:prstGeom prst="rect">
            <a:avLst/>
          </a:prstGeom>
        </p:spPr>
      </p:pic>
    </p:spTree>
    <p:extLst>
      <p:ext uri="{BB962C8B-B14F-4D97-AF65-F5344CB8AC3E}">
        <p14:creationId xmlns:p14="http://schemas.microsoft.com/office/powerpoint/2010/main" val="3980499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A89DE8-1B06-5922-78D8-70FE6604490A}"/>
              </a:ext>
            </a:extLst>
          </p:cNvPr>
          <p:cNvSpPr txBox="1"/>
          <p:nvPr/>
        </p:nvSpPr>
        <p:spPr>
          <a:xfrm>
            <a:off x="458810" y="312212"/>
            <a:ext cx="9147219" cy="640945"/>
          </a:xfrm>
          <a:prstGeom prst="rect">
            <a:avLst/>
          </a:prstGeom>
          <a:noFill/>
        </p:spPr>
        <p:txBody>
          <a:bodyPr wrap="square">
            <a:spAutoFit/>
          </a:bodyPr>
          <a:lstStyle>
            <a:defPPr>
              <a:defRPr lang="en-US"/>
            </a:defPPr>
            <a:lvl1pPr marR="0" algn="just">
              <a:lnSpc>
                <a:spcPct val="150000"/>
              </a:lnSpc>
              <a:spcBef>
                <a:spcPts val="0"/>
              </a:spcBef>
              <a:spcAft>
                <a:spcPts val="800"/>
              </a:spcAft>
              <a:defRPr b="1">
                <a:effectLst/>
                <a:latin typeface="Times New Roman" panose="02020603050405020304" pitchFamily="18" charset="0"/>
                <a:ea typeface="Calibri" panose="020F0502020204030204" pitchFamily="34" charset="0"/>
                <a:cs typeface="Arial" panose="020B0604020202020204" pitchFamily="34" charset="0"/>
              </a:defRPr>
            </a:lvl1pPr>
          </a:lstStyle>
          <a:p>
            <a:r>
              <a:rPr lang="en-US" sz="2700" dirty="0"/>
              <a:t>Asteroids 2962 Otto &amp;  349 Dembowska observations </a:t>
            </a:r>
          </a:p>
        </p:txBody>
      </p:sp>
      <p:sp>
        <p:nvSpPr>
          <p:cNvPr id="7" name="TextBox 6">
            <a:extLst>
              <a:ext uri="{FF2B5EF4-FFF2-40B4-BE49-F238E27FC236}">
                <a16:creationId xmlns:a16="http://schemas.microsoft.com/office/drawing/2014/main" id="{6F848EF8-449A-230E-29B2-04E30AD56258}"/>
              </a:ext>
            </a:extLst>
          </p:cNvPr>
          <p:cNvSpPr txBox="1"/>
          <p:nvPr/>
        </p:nvSpPr>
        <p:spPr>
          <a:xfrm>
            <a:off x="458810" y="1379468"/>
            <a:ext cx="16773125" cy="3831818"/>
          </a:xfrm>
          <a:prstGeom prst="rect">
            <a:avLst/>
          </a:prstGeom>
          <a:noFill/>
        </p:spPr>
        <p:txBody>
          <a:bodyPr wrap="square">
            <a:spAutoFit/>
          </a:bodyPr>
          <a:lstStyle/>
          <a:p>
            <a:pPr marL="428625" indent="-428625">
              <a:buFont typeface="Arial" panose="020B0604020202020204" pitchFamily="34" charset="0"/>
              <a:buChar char="•"/>
            </a:pPr>
            <a:r>
              <a:rPr lang="en-US" sz="2700" dirty="0">
                <a:latin typeface="Times New Roman" panose="02020603050405020304" pitchFamily="18" charset="0"/>
                <a:ea typeface="Calibri" panose="020F0502020204030204" pitchFamily="34" charset="0"/>
              </a:rPr>
              <a:t>CCD photometric observation of 2962 Otto and 349 Dembowska asteroids were carried out in  19 December 2022  at OSTS (M40) , Kottamia observatory.</a:t>
            </a:r>
          </a:p>
          <a:p>
            <a:pPr marL="428625" indent="-428625">
              <a:buFont typeface="Arial" panose="020B0604020202020204" pitchFamily="34" charset="0"/>
              <a:buChar char="•"/>
            </a:pPr>
            <a:r>
              <a:rPr lang="en-US" sz="2700" dirty="0">
                <a:latin typeface="Times New Roman" panose="02020603050405020304" pitchFamily="18" charset="0"/>
                <a:ea typeface="Calibri" panose="020F0502020204030204" pitchFamily="34" charset="0"/>
              </a:rPr>
              <a:t>Data processing , analysis  and rotation period were done with Tycho tracker software .</a:t>
            </a:r>
          </a:p>
          <a:p>
            <a:pPr marL="428625" indent="-428625">
              <a:buFont typeface="Arial" panose="020B0604020202020204" pitchFamily="34" charset="0"/>
              <a:buChar char="•"/>
            </a:pPr>
            <a:endParaRPr lang="en-US" sz="2700" dirty="0">
              <a:latin typeface="Times New Roman" panose="02020603050405020304" pitchFamily="18" charset="0"/>
              <a:ea typeface="Calibri" panose="020F0502020204030204" pitchFamily="34" charset="0"/>
            </a:endParaRPr>
          </a:p>
          <a:p>
            <a:pPr marL="428625" indent="-428625">
              <a:buFont typeface="Arial" panose="020B0604020202020204" pitchFamily="34" charset="0"/>
              <a:buChar char="•"/>
            </a:pPr>
            <a:r>
              <a:rPr lang="en-US" sz="2700" dirty="0">
                <a:latin typeface="Times New Roman" panose="02020603050405020304" pitchFamily="18" charset="0"/>
                <a:ea typeface="Calibri" panose="020F0502020204030204" pitchFamily="34" charset="0"/>
              </a:rPr>
              <a:t>Asteroid 2962 Otto was discovered on 1940 </a:t>
            </a:r>
            <a:r>
              <a:rPr lang="en-US" sz="2700" dirty="0">
                <a:solidFill>
                  <a:srgbClr val="000000"/>
                </a:solidFill>
                <a:latin typeface="Times New Roman" panose="02020603050405020304" pitchFamily="18" charset="0"/>
                <a:ea typeface="Calibri" panose="020F0502020204030204" pitchFamily="34" charset="0"/>
              </a:rPr>
              <a:t>December 28 .</a:t>
            </a:r>
            <a:r>
              <a:rPr lang="en-US" sz="2700" dirty="0">
                <a:latin typeface="Times New Roman" panose="02020603050405020304" pitchFamily="18" charset="0"/>
                <a:ea typeface="Calibri" panose="020F0502020204030204" pitchFamily="34" charset="0"/>
              </a:rPr>
              <a:t> It is asteroid belt with the semi-major axis of </a:t>
            </a:r>
            <a:r>
              <a:rPr lang="ar-SA" sz="2700" dirty="0">
                <a:ea typeface="Times New Roman" panose="02020603050405020304" pitchFamily="18" charset="0"/>
                <a:cs typeface="Times New Roman" panose="02020603050405020304" pitchFamily="18" charset="0"/>
              </a:rPr>
              <a:t>2.5676533 </a:t>
            </a:r>
            <a:r>
              <a:rPr lang="en-US" sz="2700" dirty="0">
                <a:latin typeface="Times New Roman" panose="02020603050405020304" pitchFamily="18" charset="0"/>
                <a:ea typeface="Calibri" panose="020F0502020204030204" pitchFamily="34" charset="0"/>
              </a:rPr>
              <a:t>AU, eccentricity </a:t>
            </a:r>
            <a:r>
              <a:rPr lang="en-US" sz="2700" dirty="0">
                <a:latin typeface="Times New Roman" panose="02020603050405020304" pitchFamily="18" charset="0"/>
                <a:ea typeface="Times New Roman" panose="02020603050405020304" pitchFamily="18" charset="0"/>
              </a:rPr>
              <a:t>0.0395662, </a:t>
            </a:r>
            <a:r>
              <a:rPr lang="en-US" sz="2700" dirty="0">
                <a:latin typeface="Times New Roman" panose="02020603050405020304" pitchFamily="18" charset="0"/>
                <a:ea typeface="Calibri" panose="020F0502020204030204" pitchFamily="34" charset="0"/>
              </a:rPr>
              <a:t>inclination </a:t>
            </a:r>
            <a:r>
              <a:rPr lang="en-US" sz="2700" dirty="0">
                <a:latin typeface="Times New Roman" panose="02020603050405020304" pitchFamily="18" charset="0"/>
                <a:ea typeface="Times New Roman" panose="02020603050405020304" pitchFamily="18" charset="0"/>
              </a:rPr>
              <a:t>15.64576 </a:t>
            </a:r>
            <a:r>
              <a:rPr lang="en-US" sz="2700" dirty="0">
                <a:solidFill>
                  <a:srgbClr val="050405"/>
                </a:solidFill>
                <a:latin typeface="Times New Roman" panose="02020603050405020304" pitchFamily="18" charset="0"/>
                <a:ea typeface="Calibri" panose="020F0502020204030204" pitchFamily="34" charset="0"/>
              </a:rPr>
              <a:t>degrees</a:t>
            </a:r>
            <a:r>
              <a:rPr lang="en-US" sz="2700" dirty="0">
                <a:latin typeface="Times New Roman" panose="02020603050405020304" pitchFamily="18" charset="0"/>
                <a:ea typeface="Times New Roman" panose="02020603050405020304" pitchFamily="18" charset="0"/>
              </a:rPr>
              <a:t>.</a:t>
            </a:r>
          </a:p>
          <a:p>
            <a:endParaRPr lang="en-US" sz="2700" dirty="0">
              <a:latin typeface="Times New Roman" panose="02020603050405020304" pitchFamily="18" charset="0"/>
              <a:ea typeface="Calibri" panose="020F0502020204030204" pitchFamily="34" charset="0"/>
            </a:endParaRPr>
          </a:p>
          <a:p>
            <a:pPr marL="428625" indent="-428625">
              <a:buFont typeface="Arial" panose="020B0604020202020204" pitchFamily="34" charset="0"/>
              <a:buChar char="•"/>
            </a:pPr>
            <a:r>
              <a:rPr lang="en-US" sz="2700" dirty="0">
                <a:latin typeface="Times New Roman" panose="02020603050405020304" pitchFamily="18" charset="0"/>
                <a:ea typeface="Calibri" panose="020F0502020204030204" pitchFamily="34" charset="0"/>
              </a:rPr>
              <a:t>Asteroid 349  is a large asteroid of the main belt, discovered on 9 December 1892.  a Semi-major axis of 2.9268 AU, inclination 8.2419 degrees, Eccentricity 0.0911322.</a:t>
            </a:r>
            <a:endParaRPr lang="en-US" sz="2700" dirty="0"/>
          </a:p>
        </p:txBody>
      </p:sp>
      <p:graphicFrame>
        <p:nvGraphicFramePr>
          <p:cNvPr id="10" name="Table 9">
            <a:extLst>
              <a:ext uri="{FF2B5EF4-FFF2-40B4-BE49-F238E27FC236}">
                <a16:creationId xmlns:a16="http://schemas.microsoft.com/office/drawing/2014/main" id="{839834A6-9E2E-C28A-5502-94503FEA5608}"/>
              </a:ext>
            </a:extLst>
          </p:cNvPr>
          <p:cNvGraphicFramePr>
            <a:graphicFrameLocks noGrp="1"/>
          </p:cNvGraphicFramePr>
          <p:nvPr/>
        </p:nvGraphicFramePr>
        <p:xfrm>
          <a:off x="1861800" y="6189721"/>
          <a:ext cx="13967144" cy="2412537"/>
        </p:xfrm>
        <a:graphic>
          <a:graphicData uri="http://schemas.openxmlformats.org/drawingml/2006/table">
            <a:tbl>
              <a:tblPr firstRow="1" firstCol="1" bandRow="1">
                <a:tableStyleId>{5C22544A-7EE6-4342-B048-85BDC9FD1C3A}</a:tableStyleId>
              </a:tblPr>
              <a:tblGrid>
                <a:gridCol w="2043699">
                  <a:extLst>
                    <a:ext uri="{9D8B030D-6E8A-4147-A177-3AD203B41FA5}">
                      <a16:colId xmlns:a16="http://schemas.microsoft.com/office/drawing/2014/main" val="1616694625"/>
                    </a:ext>
                  </a:extLst>
                </a:gridCol>
                <a:gridCol w="3937241">
                  <a:extLst>
                    <a:ext uri="{9D8B030D-6E8A-4147-A177-3AD203B41FA5}">
                      <a16:colId xmlns:a16="http://schemas.microsoft.com/office/drawing/2014/main" val="2407599602"/>
                    </a:ext>
                  </a:extLst>
                </a:gridCol>
                <a:gridCol w="2036645">
                  <a:extLst>
                    <a:ext uri="{9D8B030D-6E8A-4147-A177-3AD203B41FA5}">
                      <a16:colId xmlns:a16="http://schemas.microsoft.com/office/drawing/2014/main" val="2690262785"/>
                    </a:ext>
                  </a:extLst>
                </a:gridCol>
                <a:gridCol w="2103587">
                  <a:extLst>
                    <a:ext uri="{9D8B030D-6E8A-4147-A177-3AD203B41FA5}">
                      <a16:colId xmlns:a16="http://schemas.microsoft.com/office/drawing/2014/main" val="4120267939"/>
                    </a:ext>
                  </a:extLst>
                </a:gridCol>
                <a:gridCol w="2047442">
                  <a:extLst>
                    <a:ext uri="{9D8B030D-6E8A-4147-A177-3AD203B41FA5}">
                      <a16:colId xmlns:a16="http://schemas.microsoft.com/office/drawing/2014/main" val="3062244980"/>
                    </a:ext>
                  </a:extLst>
                </a:gridCol>
                <a:gridCol w="1798530">
                  <a:extLst>
                    <a:ext uri="{9D8B030D-6E8A-4147-A177-3AD203B41FA5}">
                      <a16:colId xmlns:a16="http://schemas.microsoft.com/office/drawing/2014/main" val="1149333832"/>
                    </a:ext>
                  </a:extLst>
                </a:gridCol>
              </a:tblGrid>
              <a:tr h="1313957">
                <a:tc>
                  <a:txBody>
                    <a:bodyPr/>
                    <a:lstStyle/>
                    <a:p>
                      <a:pPr marL="0" marR="0" algn="ctr" rtl="0">
                        <a:lnSpc>
                          <a:spcPct val="150000"/>
                        </a:lnSpc>
                        <a:spcBef>
                          <a:spcPts val="0"/>
                        </a:spcBef>
                        <a:spcAft>
                          <a:spcPts val="0"/>
                        </a:spcAft>
                      </a:pPr>
                      <a:r>
                        <a:rPr lang="en-US" sz="1800" dirty="0">
                          <a:effectLst/>
                        </a:rPr>
                        <a:t>Asteroid</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tc>
                <a:tc>
                  <a:txBody>
                    <a:bodyPr/>
                    <a:lstStyle/>
                    <a:p>
                      <a:pPr marL="0" marR="0" algn="ctr" rtl="0">
                        <a:lnSpc>
                          <a:spcPct val="150000"/>
                        </a:lnSpc>
                        <a:spcBef>
                          <a:spcPts val="0"/>
                        </a:spcBef>
                        <a:spcAft>
                          <a:spcPts val="0"/>
                        </a:spcAft>
                      </a:pPr>
                      <a:r>
                        <a:rPr lang="en-US" sz="1800" dirty="0">
                          <a:effectLst/>
                        </a:rPr>
                        <a:t>Time</a:t>
                      </a:r>
                      <a:endParaRPr lang="en-US" sz="1700" dirty="0">
                        <a:effectLst/>
                      </a:endParaRPr>
                    </a:p>
                    <a:p>
                      <a:pPr marL="0" marR="0" algn="ctr" rtl="0">
                        <a:lnSpc>
                          <a:spcPct val="150000"/>
                        </a:lnSpc>
                        <a:spcBef>
                          <a:spcPts val="0"/>
                        </a:spcBef>
                        <a:spcAft>
                          <a:spcPts val="0"/>
                        </a:spcAft>
                      </a:pPr>
                      <a:r>
                        <a:rPr lang="en-US" sz="1800" dirty="0">
                          <a:effectLst/>
                        </a:rPr>
                        <a:t>dd-mm-year</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tc>
                <a:tc>
                  <a:txBody>
                    <a:bodyPr/>
                    <a:lstStyle/>
                    <a:p>
                      <a:pPr marL="0" marR="0" algn="ctr" rtl="0">
                        <a:lnSpc>
                          <a:spcPct val="150000"/>
                        </a:lnSpc>
                        <a:spcBef>
                          <a:spcPts val="0"/>
                        </a:spcBef>
                        <a:spcAft>
                          <a:spcPts val="0"/>
                        </a:spcAft>
                      </a:pPr>
                      <a:r>
                        <a:rPr lang="en-US" sz="1800">
                          <a:effectLst/>
                        </a:rPr>
                        <a:t>Sky</a:t>
                      </a:r>
                      <a:br>
                        <a:rPr lang="en-US" sz="1800">
                          <a:effectLst/>
                        </a:rPr>
                      </a:br>
                      <a:r>
                        <a:rPr lang="en-US" sz="1800">
                          <a:effectLst/>
                        </a:rPr>
                        <a:t>Condition</a:t>
                      </a:r>
                      <a:endParaRPr lang="en-US" sz="1700">
                        <a:effectLst/>
                      </a:endParaRPr>
                    </a:p>
                    <a:p>
                      <a:pPr marL="0" marR="0" algn="ctr" rtl="0">
                        <a:lnSpc>
                          <a:spcPct val="150000"/>
                        </a:lnSpc>
                        <a:spcBef>
                          <a:spcPts val="0"/>
                        </a:spcBef>
                        <a:spcAft>
                          <a:spcPts val="0"/>
                        </a:spcAft>
                      </a:pPr>
                      <a:r>
                        <a:rPr lang="en-US" sz="1800">
                          <a:effectLst/>
                        </a:rPr>
                        <a:t> </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tc>
                <a:tc>
                  <a:txBody>
                    <a:bodyPr/>
                    <a:lstStyle/>
                    <a:p>
                      <a:pPr marL="0" marR="0" algn="ctr" rtl="0">
                        <a:lnSpc>
                          <a:spcPct val="107000"/>
                        </a:lnSpc>
                        <a:spcBef>
                          <a:spcPts val="0"/>
                        </a:spcBef>
                        <a:spcAft>
                          <a:spcPts val="0"/>
                        </a:spcAft>
                      </a:pPr>
                      <a:r>
                        <a:rPr lang="en-US" sz="1800" dirty="0" err="1">
                          <a:effectLst/>
                        </a:rPr>
                        <a:t>Img</a:t>
                      </a:r>
                      <a:r>
                        <a:rPr lang="en-US" sz="1800" dirty="0">
                          <a:effectLst/>
                        </a:rPr>
                        <a:t>.</a:t>
                      </a:r>
                      <a:br>
                        <a:rPr lang="en-US" sz="600" dirty="0">
                          <a:effectLst/>
                        </a:rPr>
                      </a:br>
                      <a:r>
                        <a:rPr lang="en-US" sz="1800" dirty="0">
                          <a:effectLst/>
                        </a:rPr>
                        <a:t>Exp.</a:t>
                      </a:r>
                      <a:endParaRPr lang="en-US" sz="1700" dirty="0">
                        <a:effectLst/>
                      </a:endParaRPr>
                    </a:p>
                    <a:p>
                      <a:pPr marL="0" marR="0" algn="ctr" rtl="0">
                        <a:lnSpc>
                          <a:spcPct val="150000"/>
                        </a:lnSpc>
                        <a:spcBef>
                          <a:spcPts val="0"/>
                        </a:spcBef>
                        <a:spcAft>
                          <a:spcPts val="0"/>
                        </a:spcAft>
                      </a:pPr>
                      <a:r>
                        <a:rPr lang="en-US" sz="1800" dirty="0">
                          <a:effectLst/>
                        </a:rPr>
                        <a:t> </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tc>
                <a:tc>
                  <a:txBody>
                    <a:bodyPr/>
                    <a:lstStyle/>
                    <a:p>
                      <a:pPr marL="0" marR="0" algn="ctr" rtl="0">
                        <a:lnSpc>
                          <a:spcPct val="107000"/>
                        </a:lnSpc>
                        <a:spcBef>
                          <a:spcPts val="0"/>
                        </a:spcBef>
                        <a:spcAft>
                          <a:spcPts val="0"/>
                        </a:spcAft>
                      </a:pPr>
                      <a:r>
                        <a:rPr lang="en-US" sz="1800">
                          <a:effectLst/>
                        </a:rPr>
                        <a:t>Total </a:t>
                      </a:r>
                      <a:br>
                        <a:rPr lang="en-US" sz="1800">
                          <a:effectLst/>
                        </a:rPr>
                      </a:br>
                      <a:r>
                        <a:rPr lang="en-US" sz="1800">
                          <a:effectLst/>
                        </a:rPr>
                        <a:t>of</a:t>
                      </a:r>
                      <a:br>
                        <a:rPr lang="en-US" sz="1800">
                          <a:effectLst/>
                        </a:rPr>
                      </a:br>
                      <a:r>
                        <a:rPr lang="en-US" sz="1800">
                          <a:effectLst/>
                        </a:rPr>
                        <a:t>Images</a:t>
                      </a:r>
                      <a:endParaRPr lang="en-US" sz="1700">
                        <a:effectLst/>
                      </a:endParaRPr>
                    </a:p>
                    <a:p>
                      <a:pPr marL="0" marR="0" algn="ctr" rtl="0">
                        <a:lnSpc>
                          <a:spcPct val="150000"/>
                        </a:lnSpc>
                        <a:spcBef>
                          <a:spcPts val="0"/>
                        </a:spcBef>
                        <a:spcAft>
                          <a:spcPts val="0"/>
                        </a:spcAft>
                      </a:pPr>
                      <a:r>
                        <a:rPr lang="en-US" sz="1800">
                          <a:effectLst/>
                        </a:rPr>
                        <a:t> </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tc>
                <a:tc>
                  <a:txBody>
                    <a:bodyPr/>
                    <a:lstStyle/>
                    <a:p>
                      <a:pPr marL="0" marR="0" algn="r" rtl="1">
                        <a:lnSpc>
                          <a:spcPct val="150000"/>
                        </a:lnSpc>
                        <a:spcBef>
                          <a:spcPts val="0"/>
                        </a:spcBef>
                        <a:spcAft>
                          <a:spcPts val="0"/>
                        </a:spcAft>
                      </a:pPr>
                      <a:endParaRPr lang="en-US" sz="1700" dirty="0">
                        <a:effectLst/>
                      </a:endParaRPr>
                    </a:p>
                    <a:p>
                      <a:pPr marL="0" marR="0" algn="ctr" rtl="0">
                        <a:lnSpc>
                          <a:spcPct val="150000"/>
                        </a:lnSpc>
                        <a:spcBef>
                          <a:spcPts val="0"/>
                        </a:spcBef>
                        <a:spcAft>
                          <a:spcPts val="0"/>
                        </a:spcAft>
                      </a:pPr>
                      <a:r>
                        <a:rPr lang="en-US" sz="1800" dirty="0">
                          <a:effectLst/>
                        </a:rPr>
                        <a:t>Dark exposure </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tc>
                <a:extLst>
                  <a:ext uri="{0D108BD9-81ED-4DB2-BD59-A6C34878D82A}">
                    <a16:rowId xmlns:a16="http://schemas.microsoft.com/office/drawing/2014/main" val="943134768"/>
                  </a:ext>
                </a:extLst>
              </a:tr>
              <a:tr h="549290">
                <a:tc>
                  <a:txBody>
                    <a:bodyPr/>
                    <a:lstStyle/>
                    <a:p>
                      <a:pPr marL="0" marR="0" algn="ctr" rtl="0">
                        <a:lnSpc>
                          <a:spcPct val="150000"/>
                        </a:lnSpc>
                        <a:spcBef>
                          <a:spcPts val="0"/>
                        </a:spcBef>
                        <a:spcAft>
                          <a:spcPts val="0"/>
                        </a:spcAft>
                      </a:pPr>
                      <a:r>
                        <a:rPr lang="en-US" sz="1800">
                          <a:effectLst/>
                        </a:rPr>
                        <a:t>2962</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tc>
                <a:tc>
                  <a:txBody>
                    <a:bodyPr/>
                    <a:lstStyle/>
                    <a:p>
                      <a:pPr marL="0" marR="0" algn="ctr" rtl="0">
                        <a:lnSpc>
                          <a:spcPct val="150000"/>
                        </a:lnSpc>
                        <a:spcBef>
                          <a:spcPts val="0"/>
                        </a:spcBef>
                        <a:spcAft>
                          <a:spcPts val="0"/>
                        </a:spcAft>
                      </a:pPr>
                      <a:r>
                        <a:rPr lang="en-US" sz="1800" dirty="0">
                          <a:effectLst/>
                        </a:rPr>
                        <a:t>2022 12 19.70940 - 12 19.85523</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tc>
                <a:tc>
                  <a:txBody>
                    <a:bodyPr/>
                    <a:lstStyle/>
                    <a:p>
                      <a:pPr marL="0" marR="0" algn="ctr" rtl="0">
                        <a:lnSpc>
                          <a:spcPct val="150000"/>
                        </a:lnSpc>
                        <a:spcBef>
                          <a:spcPts val="0"/>
                        </a:spcBef>
                        <a:spcAft>
                          <a:spcPts val="0"/>
                        </a:spcAft>
                      </a:pPr>
                      <a:r>
                        <a:rPr lang="en-US" sz="1800">
                          <a:effectLst/>
                        </a:rPr>
                        <a:t>Clear</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tc>
                <a:tc>
                  <a:txBody>
                    <a:bodyPr/>
                    <a:lstStyle/>
                    <a:p>
                      <a:pPr marL="0" marR="0" algn="ctr" rtl="0">
                        <a:lnSpc>
                          <a:spcPct val="150000"/>
                        </a:lnSpc>
                        <a:spcBef>
                          <a:spcPts val="0"/>
                        </a:spcBef>
                        <a:spcAft>
                          <a:spcPts val="0"/>
                        </a:spcAft>
                      </a:pPr>
                      <a:r>
                        <a:rPr lang="en-US" sz="1800" dirty="0">
                          <a:effectLst/>
                        </a:rPr>
                        <a:t>60 </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tc>
                <a:tc>
                  <a:txBody>
                    <a:bodyPr/>
                    <a:lstStyle/>
                    <a:p>
                      <a:pPr marL="0" marR="0" algn="ctr" rtl="0">
                        <a:lnSpc>
                          <a:spcPct val="150000"/>
                        </a:lnSpc>
                        <a:spcBef>
                          <a:spcPts val="0"/>
                        </a:spcBef>
                        <a:spcAft>
                          <a:spcPts val="0"/>
                        </a:spcAft>
                      </a:pPr>
                      <a:r>
                        <a:rPr lang="en-US" sz="1800" dirty="0">
                          <a:effectLst/>
                        </a:rPr>
                        <a:t>28 </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tc>
                <a:tc>
                  <a:txBody>
                    <a:bodyPr/>
                    <a:lstStyle/>
                    <a:p>
                      <a:pPr marL="0" marR="0" algn="ctr" rtl="0">
                        <a:lnSpc>
                          <a:spcPct val="150000"/>
                        </a:lnSpc>
                        <a:spcBef>
                          <a:spcPts val="0"/>
                        </a:spcBef>
                        <a:spcAft>
                          <a:spcPts val="0"/>
                        </a:spcAft>
                      </a:pPr>
                      <a:r>
                        <a:rPr lang="en-US" sz="1800" dirty="0">
                          <a:effectLst/>
                        </a:rPr>
                        <a:t> 60</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tc>
                <a:extLst>
                  <a:ext uri="{0D108BD9-81ED-4DB2-BD59-A6C34878D82A}">
                    <a16:rowId xmlns:a16="http://schemas.microsoft.com/office/drawing/2014/main" val="1928652463"/>
                  </a:ext>
                </a:extLst>
              </a:tr>
              <a:tr h="549290">
                <a:tc>
                  <a:txBody>
                    <a:bodyPr/>
                    <a:lstStyle/>
                    <a:p>
                      <a:pPr marL="0" marR="0" algn="ctr" rtl="0">
                        <a:lnSpc>
                          <a:spcPct val="150000"/>
                        </a:lnSpc>
                        <a:spcBef>
                          <a:spcPts val="0"/>
                        </a:spcBef>
                        <a:spcAft>
                          <a:spcPts val="0"/>
                        </a:spcAft>
                      </a:pPr>
                      <a:r>
                        <a:rPr lang="en-US" sz="1800">
                          <a:effectLst/>
                        </a:rPr>
                        <a:t>349</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tc>
                <a:tc>
                  <a:txBody>
                    <a:bodyPr/>
                    <a:lstStyle/>
                    <a:p>
                      <a:pPr marL="0" marR="0" algn="ctr" rtl="0">
                        <a:lnSpc>
                          <a:spcPct val="150000"/>
                        </a:lnSpc>
                        <a:spcBef>
                          <a:spcPts val="0"/>
                        </a:spcBef>
                        <a:spcAft>
                          <a:spcPts val="0"/>
                        </a:spcAft>
                      </a:pPr>
                      <a:r>
                        <a:rPr lang="en-US" sz="1800" dirty="0">
                          <a:effectLst/>
                        </a:rPr>
                        <a:t>2022 12 19.70940 - 12 19.90951</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tc>
                <a:tc>
                  <a:txBody>
                    <a:bodyPr/>
                    <a:lstStyle/>
                    <a:p>
                      <a:pPr marL="0" marR="0" algn="ctr" rtl="0">
                        <a:lnSpc>
                          <a:spcPct val="150000"/>
                        </a:lnSpc>
                        <a:spcBef>
                          <a:spcPts val="0"/>
                        </a:spcBef>
                        <a:spcAft>
                          <a:spcPts val="0"/>
                        </a:spcAft>
                      </a:pPr>
                      <a:r>
                        <a:rPr lang="en-US" sz="1800">
                          <a:effectLst/>
                        </a:rPr>
                        <a:t>Clear</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tc>
                <a:tc>
                  <a:txBody>
                    <a:bodyPr/>
                    <a:lstStyle/>
                    <a:p>
                      <a:pPr marL="0" marR="0" algn="ctr" rtl="0">
                        <a:lnSpc>
                          <a:spcPct val="150000"/>
                        </a:lnSpc>
                        <a:spcBef>
                          <a:spcPts val="0"/>
                        </a:spcBef>
                        <a:spcAft>
                          <a:spcPts val="0"/>
                        </a:spcAft>
                      </a:pPr>
                      <a:r>
                        <a:rPr lang="en-US" sz="1800" dirty="0">
                          <a:effectLst/>
                        </a:rPr>
                        <a:t> 60</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tc>
                <a:tc>
                  <a:txBody>
                    <a:bodyPr/>
                    <a:lstStyle/>
                    <a:p>
                      <a:pPr marL="0" marR="0" algn="ctr" rtl="0">
                        <a:lnSpc>
                          <a:spcPct val="150000"/>
                        </a:lnSpc>
                        <a:spcBef>
                          <a:spcPts val="0"/>
                        </a:spcBef>
                        <a:spcAft>
                          <a:spcPts val="0"/>
                        </a:spcAft>
                      </a:pPr>
                      <a:r>
                        <a:rPr lang="en-US" sz="1800" dirty="0">
                          <a:effectLst/>
                        </a:rPr>
                        <a:t> 18</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tc>
                <a:tc>
                  <a:txBody>
                    <a:bodyPr/>
                    <a:lstStyle/>
                    <a:p>
                      <a:pPr marL="0" marR="0" algn="ctr" rtl="0">
                        <a:lnSpc>
                          <a:spcPct val="150000"/>
                        </a:lnSpc>
                        <a:spcBef>
                          <a:spcPts val="0"/>
                        </a:spcBef>
                        <a:spcAft>
                          <a:spcPts val="0"/>
                        </a:spcAft>
                      </a:pPr>
                      <a:r>
                        <a:rPr lang="en-US" sz="1800" dirty="0">
                          <a:effectLst/>
                        </a:rPr>
                        <a:t> 60</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tc>
                <a:extLst>
                  <a:ext uri="{0D108BD9-81ED-4DB2-BD59-A6C34878D82A}">
                    <a16:rowId xmlns:a16="http://schemas.microsoft.com/office/drawing/2014/main" val="97726522"/>
                  </a:ext>
                </a:extLst>
              </a:tr>
            </a:tbl>
          </a:graphicData>
        </a:graphic>
      </p:graphicFrame>
    </p:spTree>
    <p:extLst>
      <p:ext uri="{BB962C8B-B14F-4D97-AF65-F5344CB8AC3E}">
        <p14:creationId xmlns:p14="http://schemas.microsoft.com/office/powerpoint/2010/main" val="3241458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A41D13A-7934-D9A0-99D1-EE2009B212EC}"/>
              </a:ext>
            </a:extLst>
          </p:cNvPr>
          <p:cNvGraphicFramePr>
            <a:graphicFrameLocks noGrp="1"/>
          </p:cNvGraphicFramePr>
          <p:nvPr/>
        </p:nvGraphicFramePr>
        <p:xfrm>
          <a:off x="1835240" y="1777286"/>
          <a:ext cx="14372821" cy="7491735"/>
        </p:xfrm>
        <a:graphic>
          <a:graphicData uri="http://schemas.openxmlformats.org/drawingml/2006/table">
            <a:tbl>
              <a:tblPr firstRow="1" firstCol="1" bandRow="1">
                <a:tableStyleId>{5C22544A-7EE6-4342-B048-85BDC9FD1C3A}</a:tableStyleId>
              </a:tblPr>
              <a:tblGrid>
                <a:gridCol w="4182288">
                  <a:extLst>
                    <a:ext uri="{9D8B030D-6E8A-4147-A177-3AD203B41FA5}">
                      <a16:colId xmlns:a16="http://schemas.microsoft.com/office/drawing/2014/main" val="3923898274"/>
                    </a:ext>
                  </a:extLst>
                </a:gridCol>
                <a:gridCol w="2465900">
                  <a:extLst>
                    <a:ext uri="{9D8B030D-6E8A-4147-A177-3AD203B41FA5}">
                      <a16:colId xmlns:a16="http://schemas.microsoft.com/office/drawing/2014/main" val="3629417712"/>
                    </a:ext>
                  </a:extLst>
                </a:gridCol>
                <a:gridCol w="3204975">
                  <a:extLst>
                    <a:ext uri="{9D8B030D-6E8A-4147-A177-3AD203B41FA5}">
                      <a16:colId xmlns:a16="http://schemas.microsoft.com/office/drawing/2014/main" val="716158149"/>
                    </a:ext>
                  </a:extLst>
                </a:gridCol>
                <a:gridCol w="3204975">
                  <a:extLst>
                    <a:ext uri="{9D8B030D-6E8A-4147-A177-3AD203B41FA5}">
                      <a16:colId xmlns:a16="http://schemas.microsoft.com/office/drawing/2014/main" val="2250902792"/>
                    </a:ext>
                  </a:extLst>
                </a:gridCol>
                <a:gridCol w="1314683">
                  <a:extLst>
                    <a:ext uri="{9D8B030D-6E8A-4147-A177-3AD203B41FA5}">
                      <a16:colId xmlns:a16="http://schemas.microsoft.com/office/drawing/2014/main" val="3488380897"/>
                    </a:ext>
                  </a:extLst>
                </a:gridCol>
              </a:tblGrid>
              <a:tr h="889284">
                <a:tc rowSpan="2">
                  <a:txBody>
                    <a:bodyPr/>
                    <a:lstStyle/>
                    <a:p>
                      <a:pPr marL="0" marR="0" algn="ctr" rtl="0">
                        <a:lnSpc>
                          <a:spcPct val="107000"/>
                        </a:lnSpc>
                        <a:spcBef>
                          <a:spcPts val="0"/>
                        </a:spcBef>
                        <a:spcAft>
                          <a:spcPts val="0"/>
                        </a:spcAft>
                      </a:pPr>
                      <a:r>
                        <a:rPr lang="en-US" sz="1800" dirty="0">
                          <a:effectLst/>
                        </a:rPr>
                        <a:t>Time</a:t>
                      </a:r>
                      <a:endParaRPr lang="en-US" sz="1700" dirty="0">
                        <a:effectLst/>
                      </a:endParaRPr>
                    </a:p>
                    <a:p>
                      <a:pPr marL="0" marR="0" algn="ctr" rtl="0">
                        <a:lnSpc>
                          <a:spcPct val="107000"/>
                        </a:lnSpc>
                        <a:spcBef>
                          <a:spcPts val="0"/>
                        </a:spcBef>
                        <a:spcAft>
                          <a:spcPts val="0"/>
                        </a:spcAft>
                      </a:pPr>
                      <a:r>
                        <a:rPr lang="en-US" sz="1800" dirty="0" err="1">
                          <a:effectLst/>
                        </a:rPr>
                        <a:t>yr</a:t>
                      </a:r>
                      <a:r>
                        <a:rPr lang="en-US" sz="1800" dirty="0">
                          <a:effectLst/>
                        </a:rPr>
                        <a:t>-</a:t>
                      </a:r>
                      <a:r>
                        <a:rPr lang="en-US" sz="1800" dirty="0" err="1">
                          <a:effectLst/>
                        </a:rPr>
                        <a:t>mo</a:t>
                      </a:r>
                      <a:r>
                        <a:rPr lang="en-US" sz="1800" dirty="0">
                          <a:effectLst/>
                        </a:rPr>
                        <a:t>-day</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gridSpan="2">
                  <a:txBody>
                    <a:bodyPr/>
                    <a:lstStyle/>
                    <a:p>
                      <a:pPr marL="0" marR="0" algn="ctr" rtl="0">
                        <a:lnSpc>
                          <a:spcPct val="107000"/>
                        </a:lnSpc>
                        <a:spcBef>
                          <a:spcPts val="0"/>
                        </a:spcBef>
                        <a:spcAft>
                          <a:spcPts val="0"/>
                        </a:spcAft>
                      </a:pPr>
                      <a:r>
                        <a:rPr lang="en-US" sz="1800" dirty="0">
                          <a:effectLst/>
                        </a:rPr>
                        <a:t>Right Ascension</a:t>
                      </a:r>
                      <a:endParaRPr lang="en-US" sz="1700" dirty="0">
                        <a:effectLst/>
                      </a:endParaRPr>
                    </a:p>
                    <a:p>
                      <a:pPr marL="0" marR="0" algn="ctr" rtl="0">
                        <a:lnSpc>
                          <a:spcPct val="107000"/>
                        </a:lnSpc>
                        <a:spcBef>
                          <a:spcPts val="0"/>
                        </a:spcBef>
                        <a:spcAft>
                          <a:spcPts val="0"/>
                        </a:spcAft>
                      </a:pPr>
                      <a:r>
                        <a:rPr lang="en-US" sz="1800" dirty="0">
                          <a:effectLst/>
                        </a:rPr>
                        <a:t> </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hMerge="1">
                  <a:txBody>
                    <a:bodyPr/>
                    <a:lstStyle/>
                    <a:p>
                      <a:endParaRPr lang="en-US"/>
                    </a:p>
                  </a:txBody>
                  <a:tcPr/>
                </a:tc>
                <a:tc gridSpan="2">
                  <a:txBody>
                    <a:bodyPr/>
                    <a:lstStyle/>
                    <a:p>
                      <a:pPr marL="0" marR="0" algn="ctr" rtl="0">
                        <a:lnSpc>
                          <a:spcPct val="150000"/>
                        </a:lnSpc>
                        <a:spcBef>
                          <a:spcPts val="0"/>
                        </a:spcBef>
                        <a:spcAft>
                          <a:spcPts val="0"/>
                        </a:spcAft>
                      </a:pPr>
                      <a:r>
                        <a:rPr lang="en-US" sz="1800">
                          <a:effectLst/>
                        </a:rPr>
                        <a:t>Declination</a:t>
                      </a:r>
                      <a:endParaRPr lang="en-US" sz="1700">
                        <a:effectLst/>
                      </a:endParaRPr>
                    </a:p>
                    <a:p>
                      <a:pPr marL="0" marR="0" algn="ctr" rtl="0">
                        <a:lnSpc>
                          <a:spcPct val="107000"/>
                        </a:lnSpc>
                        <a:spcBef>
                          <a:spcPts val="0"/>
                        </a:spcBef>
                        <a:spcAft>
                          <a:spcPts val="0"/>
                        </a:spcAft>
                      </a:pPr>
                      <a:r>
                        <a:rPr lang="en-US" sz="1800">
                          <a:effectLst/>
                        </a:rPr>
                        <a:t> </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hMerge="1">
                  <a:txBody>
                    <a:bodyPr/>
                    <a:lstStyle/>
                    <a:p>
                      <a:endParaRPr lang="en-US"/>
                    </a:p>
                  </a:txBody>
                  <a:tcPr/>
                </a:tc>
                <a:extLst>
                  <a:ext uri="{0D108BD9-81ED-4DB2-BD59-A6C34878D82A}">
                    <a16:rowId xmlns:a16="http://schemas.microsoft.com/office/drawing/2014/main" val="520744924"/>
                  </a:ext>
                </a:extLst>
              </a:tr>
              <a:tr h="360561">
                <a:tc vMerge="1">
                  <a:txBody>
                    <a:bodyPr/>
                    <a:lstStyle/>
                    <a:p>
                      <a:endParaRPr lang="en-US"/>
                    </a:p>
                  </a:txBody>
                  <a:tcPr/>
                </a:tc>
                <a:tc>
                  <a:txBody>
                    <a:bodyPr/>
                    <a:lstStyle/>
                    <a:p>
                      <a:pPr marL="0" marR="0" algn="ctr" rtl="0">
                        <a:lnSpc>
                          <a:spcPct val="107000"/>
                        </a:lnSpc>
                        <a:spcBef>
                          <a:spcPts val="0"/>
                        </a:spcBef>
                        <a:spcAft>
                          <a:spcPts val="0"/>
                        </a:spcAft>
                      </a:pPr>
                      <a:r>
                        <a:rPr lang="en-US" sz="1800" dirty="0">
                          <a:effectLst/>
                        </a:rPr>
                        <a:t>(h-mm- s)</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residual</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(deg min sec)</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residual</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extLst>
                  <a:ext uri="{0D108BD9-81ED-4DB2-BD59-A6C34878D82A}">
                    <a16:rowId xmlns:a16="http://schemas.microsoft.com/office/drawing/2014/main" val="1721392316"/>
                  </a:ext>
                </a:extLst>
              </a:tr>
              <a:tr h="367170">
                <a:tc>
                  <a:txBody>
                    <a:bodyPr/>
                    <a:lstStyle/>
                    <a:p>
                      <a:pPr marL="0" marR="0" algn="ctr" rtl="0">
                        <a:lnSpc>
                          <a:spcPct val="107000"/>
                        </a:lnSpc>
                        <a:spcBef>
                          <a:spcPts val="0"/>
                        </a:spcBef>
                        <a:spcAft>
                          <a:spcPts val="0"/>
                        </a:spcAft>
                      </a:pPr>
                      <a:r>
                        <a:rPr lang="en-US" sz="1800">
                          <a:effectLst/>
                        </a:rPr>
                        <a:t>2022 12 19.70940</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04 08 48.09 </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1.48</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+29 40 08.9  </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0.455</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extLst>
                  <a:ext uri="{0D108BD9-81ED-4DB2-BD59-A6C34878D82A}">
                    <a16:rowId xmlns:a16="http://schemas.microsoft.com/office/drawing/2014/main" val="3081302475"/>
                  </a:ext>
                </a:extLst>
              </a:tr>
              <a:tr h="367170">
                <a:tc>
                  <a:txBody>
                    <a:bodyPr/>
                    <a:lstStyle/>
                    <a:p>
                      <a:pPr marL="0" marR="0" algn="ctr" rtl="0">
                        <a:lnSpc>
                          <a:spcPct val="107000"/>
                        </a:lnSpc>
                        <a:spcBef>
                          <a:spcPts val="0"/>
                        </a:spcBef>
                        <a:spcAft>
                          <a:spcPts val="0"/>
                        </a:spcAft>
                      </a:pPr>
                      <a:r>
                        <a:rPr lang="en-US" sz="1800">
                          <a:effectLst/>
                        </a:rPr>
                        <a:t>2022 12 19.71036</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04 08 48.14 </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0.045</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+29 40 09.1  </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0.55</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extLst>
                  <a:ext uri="{0D108BD9-81ED-4DB2-BD59-A6C34878D82A}">
                    <a16:rowId xmlns:a16="http://schemas.microsoft.com/office/drawing/2014/main" val="1735640102"/>
                  </a:ext>
                </a:extLst>
              </a:tr>
              <a:tr h="367170">
                <a:tc>
                  <a:txBody>
                    <a:bodyPr/>
                    <a:lstStyle/>
                    <a:p>
                      <a:pPr marL="0" marR="0" algn="ctr" rtl="0">
                        <a:lnSpc>
                          <a:spcPct val="107000"/>
                        </a:lnSpc>
                        <a:spcBef>
                          <a:spcPts val="0"/>
                        </a:spcBef>
                        <a:spcAft>
                          <a:spcPts val="0"/>
                        </a:spcAft>
                      </a:pPr>
                      <a:r>
                        <a:rPr lang="en-US" sz="1800">
                          <a:effectLst/>
                        </a:rPr>
                        <a:t>2022 12 19.71133</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04 08 48.03 </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0.686</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+29 40 08.7  </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0.043</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extLst>
                  <a:ext uri="{0D108BD9-81ED-4DB2-BD59-A6C34878D82A}">
                    <a16:rowId xmlns:a16="http://schemas.microsoft.com/office/drawing/2014/main" val="301112159"/>
                  </a:ext>
                </a:extLst>
              </a:tr>
              <a:tr h="367170">
                <a:tc>
                  <a:txBody>
                    <a:bodyPr/>
                    <a:lstStyle/>
                    <a:p>
                      <a:pPr marL="0" marR="0" algn="ctr" rtl="0">
                        <a:lnSpc>
                          <a:spcPct val="107000"/>
                        </a:lnSpc>
                        <a:spcBef>
                          <a:spcPts val="0"/>
                        </a:spcBef>
                        <a:spcAft>
                          <a:spcPts val="0"/>
                        </a:spcAft>
                      </a:pPr>
                      <a:r>
                        <a:rPr lang="en-US" sz="1800">
                          <a:effectLst/>
                        </a:rPr>
                        <a:t>2022 12 19.73023</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04 08 47.07 </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2.27</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+29 40 14.1  </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3.38</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extLst>
                  <a:ext uri="{0D108BD9-81ED-4DB2-BD59-A6C34878D82A}">
                    <a16:rowId xmlns:a16="http://schemas.microsoft.com/office/drawing/2014/main" val="4042601447"/>
                  </a:ext>
                </a:extLst>
              </a:tr>
              <a:tr h="367170">
                <a:tc>
                  <a:txBody>
                    <a:bodyPr/>
                    <a:lstStyle/>
                    <a:p>
                      <a:pPr marL="0" marR="0" algn="ctr" rtl="0">
                        <a:lnSpc>
                          <a:spcPct val="107000"/>
                        </a:lnSpc>
                        <a:spcBef>
                          <a:spcPts val="0"/>
                        </a:spcBef>
                        <a:spcAft>
                          <a:spcPts val="0"/>
                        </a:spcAft>
                      </a:pPr>
                      <a:r>
                        <a:rPr lang="en-US" sz="1800">
                          <a:effectLst/>
                        </a:rPr>
                        <a:t>2022 12 19.73119</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04 08 46.83 </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0.074</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+29 40 11.2  </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0.377</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extLst>
                  <a:ext uri="{0D108BD9-81ED-4DB2-BD59-A6C34878D82A}">
                    <a16:rowId xmlns:a16="http://schemas.microsoft.com/office/drawing/2014/main" val="2902044335"/>
                  </a:ext>
                </a:extLst>
              </a:tr>
              <a:tr h="367170">
                <a:tc>
                  <a:txBody>
                    <a:bodyPr/>
                    <a:lstStyle/>
                    <a:p>
                      <a:pPr marL="0" marR="0" algn="ctr" rtl="0">
                        <a:lnSpc>
                          <a:spcPct val="107000"/>
                        </a:lnSpc>
                        <a:spcBef>
                          <a:spcPts val="0"/>
                        </a:spcBef>
                        <a:spcAft>
                          <a:spcPts val="0"/>
                        </a:spcAft>
                      </a:pPr>
                      <a:r>
                        <a:rPr lang="en-US" sz="1800" dirty="0">
                          <a:effectLst/>
                        </a:rPr>
                        <a:t>2022 12 19.74124</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dirty="0">
                          <a:effectLst/>
                        </a:rPr>
                        <a:t>04 08 46.19 </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0.176</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+29 40 13.3  </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dirty="0">
                          <a:effectLst/>
                        </a:rPr>
                        <a:t>1.39</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extLst>
                  <a:ext uri="{0D108BD9-81ED-4DB2-BD59-A6C34878D82A}">
                    <a16:rowId xmlns:a16="http://schemas.microsoft.com/office/drawing/2014/main" val="2931801030"/>
                  </a:ext>
                </a:extLst>
              </a:tr>
              <a:tr h="367170">
                <a:tc>
                  <a:txBody>
                    <a:bodyPr/>
                    <a:lstStyle/>
                    <a:p>
                      <a:pPr marL="0" marR="0" algn="ctr" rtl="0">
                        <a:lnSpc>
                          <a:spcPct val="107000"/>
                        </a:lnSpc>
                        <a:spcBef>
                          <a:spcPts val="0"/>
                        </a:spcBef>
                        <a:spcAft>
                          <a:spcPts val="0"/>
                        </a:spcAft>
                      </a:pPr>
                      <a:r>
                        <a:rPr lang="en-US" sz="1800">
                          <a:effectLst/>
                        </a:rPr>
                        <a:t>2022 12 19.74174</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04 08 46.19 </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0.234</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dirty="0">
                          <a:effectLst/>
                        </a:rPr>
                        <a:t>+29 40 13.1  </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dirty="0">
                          <a:effectLst/>
                        </a:rPr>
                        <a:t>1.14</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extLst>
                  <a:ext uri="{0D108BD9-81ED-4DB2-BD59-A6C34878D82A}">
                    <a16:rowId xmlns:a16="http://schemas.microsoft.com/office/drawing/2014/main" val="2956612351"/>
                  </a:ext>
                </a:extLst>
              </a:tr>
              <a:tr h="367170">
                <a:tc>
                  <a:txBody>
                    <a:bodyPr/>
                    <a:lstStyle/>
                    <a:p>
                      <a:pPr marL="0" marR="0" algn="ctr" rtl="0">
                        <a:lnSpc>
                          <a:spcPct val="107000"/>
                        </a:lnSpc>
                        <a:spcBef>
                          <a:spcPts val="0"/>
                        </a:spcBef>
                        <a:spcAft>
                          <a:spcPts val="0"/>
                        </a:spcAft>
                      </a:pPr>
                      <a:r>
                        <a:rPr lang="en-US" sz="1800" dirty="0">
                          <a:effectLst/>
                        </a:rPr>
                        <a:t>2022 12 19.75258</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04 08 45.45 </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0.513</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+29 40 13.2  </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dirty="0">
                          <a:effectLst/>
                        </a:rPr>
                        <a:t>0.077</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extLst>
                  <a:ext uri="{0D108BD9-81ED-4DB2-BD59-A6C34878D82A}">
                    <a16:rowId xmlns:a16="http://schemas.microsoft.com/office/drawing/2014/main" val="1751677164"/>
                  </a:ext>
                </a:extLst>
              </a:tr>
              <a:tr h="367170">
                <a:tc>
                  <a:txBody>
                    <a:bodyPr/>
                    <a:lstStyle/>
                    <a:p>
                      <a:pPr marL="0" marR="0" algn="ctr" rtl="0">
                        <a:lnSpc>
                          <a:spcPct val="107000"/>
                        </a:lnSpc>
                        <a:spcBef>
                          <a:spcPts val="0"/>
                        </a:spcBef>
                        <a:spcAft>
                          <a:spcPts val="0"/>
                        </a:spcAft>
                      </a:pPr>
                      <a:r>
                        <a:rPr lang="en-US" sz="1800">
                          <a:effectLst/>
                        </a:rPr>
                        <a:t>2022 12 19.76182</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04 08 44.88 </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0.35</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+29 40 14.3  </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dirty="0">
                          <a:effectLst/>
                        </a:rPr>
                        <a:t>0.195</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extLst>
                  <a:ext uri="{0D108BD9-81ED-4DB2-BD59-A6C34878D82A}">
                    <a16:rowId xmlns:a16="http://schemas.microsoft.com/office/drawing/2014/main" val="2086400920"/>
                  </a:ext>
                </a:extLst>
              </a:tr>
              <a:tr h="367170">
                <a:tc>
                  <a:txBody>
                    <a:bodyPr/>
                    <a:lstStyle/>
                    <a:p>
                      <a:pPr marL="0" marR="0" algn="ctr" rtl="0">
                        <a:lnSpc>
                          <a:spcPct val="107000"/>
                        </a:lnSpc>
                        <a:spcBef>
                          <a:spcPts val="0"/>
                        </a:spcBef>
                        <a:spcAft>
                          <a:spcPts val="0"/>
                        </a:spcAft>
                      </a:pPr>
                      <a:r>
                        <a:rPr lang="en-US" sz="1800">
                          <a:effectLst/>
                        </a:rPr>
                        <a:t>2022 12 19.77223</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04 08 44.23 </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0.262</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+29 40 15.4  </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0.197</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extLst>
                  <a:ext uri="{0D108BD9-81ED-4DB2-BD59-A6C34878D82A}">
                    <a16:rowId xmlns:a16="http://schemas.microsoft.com/office/drawing/2014/main" val="1171149269"/>
                  </a:ext>
                </a:extLst>
              </a:tr>
              <a:tr h="367170">
                <a:tc>
                  <a:txBody>
                    <a:bodyPr/>
                    <a:lstStyle/>
                    <a:p>
                      <a:pPr marL="0" marR="0" algn="ctr" rtl="0">
                        <a:lnSpc>
                          <a:spcPct val="107000"/>
                        </a:lnSpc>
                        <a:spcBef>
                          <a:spcPts val="0"/>
                        </a:spcBef>
                        <a:spcAft>
                          <a:spcPts val="0"/>
                        </a:spcAft>
                      </a:pPr>
                      <a:r>
                        <a:rPr lang="en-US" sz="1800">
                          <a:effectLst/>
                        </a:rPr>
                        <a:t>2022 12 19.78267</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04 08 43.58 </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0.143</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+29 40 15.9  </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0.394</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extLst>
                  <a:ext uri="{0D108BD9-81ED-4DB2-BD59-A6C34878D82A}">
                    <a16:rowId xmlns:a16="http://schemas.microsoft.com/office/drawing/2014/main" val="3694416430"/>
                  </a:ext>
                </a:extLst>
              </a:tr>
              <a:tr h="367170">
                <a:tc>
                  <a:txBody>
                    <a:bodyPr/>
                    <a:lstStyle/>
                    <a:p>
                      <a:pPr marL="0" marR="0" algn="ctr" rtl="0">
                        <a:lnSpc>
                          <a:spcPct val="107000"/>
                        </a:lnSpc>
                        <a:spcBef>
                          <a:spcPts val="0"/>
                        </a:spcBef>
                        <a:spcAft>
                          <a:spcPts val="0"/>
                        </a:spcAft>
                      </a:pPr>
                      <a:r>
                        <a:rPr lang="en-US" sz="1800">
                          <a:effectLst/>
                        </a:rPr>
                        <a:t>2022 12 19.79307</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04 08 42.89 </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0.573</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+29 40 17.3  </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0.071</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extLst>
                  <a:ext uri="{0D108BD9-81ED-4DB2-BD59-A6C34878D82A}">
                    <a16:rowId xmlns:a16="http://schemas.microsoft.com/office/drawing/2014/main" val="1974695963"/>
                  </a:ext>
                </a:extLst>
              </a:tr>
              <a:tr h="367170">
                <a:tc>
                  <a:txBody>
                    <a:bodyPr/>
                    <a:lstStyle/>
                    <a:p>
                      <a:pPr marL="0" marR="0" algn="ctr" rtl="0">
                        <a:lnSpc>
                          <a:spcPct val="107000"/>
                        </a:lnSpc>
                        <a:spcBef>
                          <a:spcPts val="0"/>
                        </a:spcBef>
                        <a:spcAft>
                          <a:spcPts val="0"/>
                        </a:spcAft>
                      </a:pPr>
                      <a:r>
                        <a:rPr lang="en-US" sz="1800">
                          <a:effectLst/>
                        </a:rPr>
                        <a:t>2022 12 19.80355</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04 08 42.22 </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0.673</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+29 40 17.9  </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0.546</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extLst>
                  <a:ext uri="{0D108BD9-81ED-4DB2-BD59-A6C34878D82A}">
                    <a16:rowId xmlns:a16="http://schemas.microsoft.com/office/drawing/2014/main" val="3562352300"/>
                  </a:ext>
                </a:extLst>
              </a:tr>
              <a:tr h="367170">
                <a:tc>
                  <a:txBody>
                    <a:bodyPr/>
                    <a:lstStyle/>
                    <a:p>
                      <a:pPr marL="0" marR="0" algn="ctr" rtl="0">
                        <a:lnSpc>
                          <a:spcPct val="107000"/>
                        </a:lnSpc>
                        <a:spcBef>
                          <a:spcPts val="0"/>
                        </a:spcBef>
                        <a:spcAft>
                          <a:spcPts val="0"/>
                        </a:spcAft>
                      </a:pPr>
                      <a:r>
                        <a:rPr lang="en-US" sz="1800">
                          <a:effectLst/>
                        </a:rPr>
                        <a:t>2022 12 19.81392</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04 08 41.58 </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0.47</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+29 40 17.8  </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1.7</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extLst>
                  <a:ext uri="{0D108BD9-81ED-4DB2-BD59-A6C34878D82A}">
                    <a16:rowId xmlns:a16="http://schemas.microsoft.com/office/drawing/2014/main" val="3751744162"/>
                  </a:ext>
                </a:extLst>
              </a:tr>
              <a:tr h="367170">
                <a:tc>
                  <a:txBody>
                    <a:bodyPr/>
                    <a:lstStyle/>
                    <a:p>
                      <a:pPr marL="0" marR="0" algn="ctr" rtl="0">
                        <a:lnSpc>
                          <a:spcPct val="107000"/>
                        </a:lnSpc>
                        <a:spcBef>
                          <a:spcPts val="0"/>
                        </a:spcBef>
                        <a:spcAft>
                          <a:spcPts val="0"/>
                        </a:spcAft>
                      </a:pPr>
                      <a:r>
                        <a:rPr lang="en-US" sz="1800">
                          <a:effectLst/>
                        </a:rPr>
                        <a:t>2022 12 19.82439</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04 08 40.84 </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1.49</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+29 40 18.3  </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2.25</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extLst>
                  <a:ext uri="{0D108BD9-81ED-4DB2-BD59-A6C34878D82A}">
                    <a16:rowId xmlns:a16="http://schemas.microsoft.com/office/drawing/2014/main" val="3521777414"/>
                  </a:ext>
                </a:extLst>
              </a:tr>
              <a:tr h="367170">
                <a:tc>
                  <a:txBody>
                    <a:bodyPr/>
                    <a:lstStyle/>
                    <a:p>
                      <a:pPr marL="0" marR="0" algn="ctr" rtl="0">
                        <a:lnSpc>
                          <a:spcPct val="107000"/>
                        </a:lnSpc>
                        <a:spcBef>
                          <a:spcPts val="0"/>
                        </a:spcBef>
                        <a:spcAft>
                          <a:spcPts val="0"/>
                        </a:spcAft>
                      </a:pPr>
                      <a:r>
                        <a:rPr lang="en-US" sz="1800">
                          <a:effectLst/>
                        </a:rPr>
                        <a:t>2022 12 19.83478</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04 08 40.37 </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0.95</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+29 40 17.5  </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4.09</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extLst>
                  <a:ext uri="{0D108BD9-81ED-4DB2-BD59-A6C34878D82A}">
                    <a16:rowId xmlns:a16="http://schemas.microsoft.com/office/drawing/2014/main" val="2435815403"/>
                  </a:ext>
                </a:extLst>
              </a:tr>
              <a:tr h="367170">
                <a:tc>
                  <a:txBody>
                    <a:bodyPr/>
                    <a:lstStyle/>
                    <a:p>
                      <a:pPr marL="0" marR="0" algn="ctr" rtl="0">
                        <a:lnSpc>
                          <a:spcPct val="107000"/>
                        </a:lnSpc>
                        <a:spcBef>
                          <a:spcPts val="0"/>
                        </a:spcBef>
                        <a:spcAft>
                          <a:spcPts val="0"/>
                        </a:spcAft>
                      </a:pPr>
                      <a:r>
                        <a:rPr lang="en-US" sz="1800">
                          <a:effectLst/>
                        </a:rPr>
                        <a:t>2022 12 19.84504</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04 08 39.66 </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0.15</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a:effectLst/>
                        </a:rPr>
                        <a:t>+29 40 21.4  </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tc>
                  <a:txBody>
                    <a:bodyPr/>
                    <a:lstStyle/>
                    <a:p>
                      <a:pPr marL="0" marR="0" algn="ctr" rtl="0">
                        <a:lnSpc>
                          <a:spcPct val="107000"/>
                        </a:lnSpc>
                        <a:spcBef>
                          <a:spcPts val="0"/>
                        </a:spcBef>
                        <a:spcAft>
                          <a:spcPts val="0"/>
                        </a:spcAft>
                      </a:pPr>
                      <a:r>
                        <a:rPr lang="en-US" sz="1800" dirty="0">
                          <a:effectLst/>
                        </a:rPr>
                        <a:t>1.2</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102870" marR="102870" marT="0" marB="0" anchor="ctr"/>
                </a:tc>
                <a:extLst>
                  <a:ext uri="{0D108BD9-81ED-4DB2-BD59-A6C34878D82A}">
                    <a16:rowId xmlns:a16="http://schemas.microsoft.com/office/drawing/2014/main" val="2475719107"/>
                  </a:ext>
                </a:extLst>
              </a:tr>
            </a:tbl>
          </a:graphicData>
        </a:graphic>
      </p:graphicFrame>
      <p:sp>
        <p:nvSpPr>
          <p:cNvPr id="4" name="TextBox 3">
            <a:extLst>
              <a:ext uri="{FF2B5EF4-FFF2-40B4-BE49-F238E27FC236}">
                <a16:creationId xmlns:a16="http://schemas.microsoft.com/office/drawing/2014/main" id="{C5D10160-F21F-F15D-F1D7-757E8AB122B4}"/>
              </a:ext>
            </a:extLst>
          </p:cNvPr>
          <p:cNvSpPr txBox="1"/>
          <p:nvPr/>
        </p:nvSpPr>
        <p:spPr>
          <a:xfrm>
            <a:off x="4570389" y="1050725"/>
            <a:ext cx="9147219" cy="507831"/>
          </a:xfrm>
          <a:prstGeom prst="rect">
            <a:avLst/>
          </a:prstGeom>
          <a:noFill/>
        </p:spPr>
        <p:txBody>
          <a:bodyPr wrap="square">
            <a:spAutoFit/>
          </a:bodyPr>
          <a:lstStyle/>
          <a:p>
            <a:r>
              <a:rPr lang="en-US" sz="2700" b="1" dirty="0">
                <a:solidFill>
                  <a:srgbClr val="000000"/>
                </a:solidFill>
                <a:latin typeface="Times New Roman" panose="02020603050405020304" pitchFamily="18" charset="0"/>
                <a:ea typeface="Calibri" panose="020F0502020204030204" pitchFamily="34" charset="0"/>
              </a:rPr>
              <a:t>Error data measured of the observed </a:t>
            </a:r>
            <a:r>
              <a:rPr lang="en-US" sz="2700" b="1" dirty="0"/>
              <a:t>Asteroids 2962 Otto </a:t>
            </a:r>
          </a:p>
        </p:txBody>
      </p:sp>
    </p:spTree>
    <p:extLst>
      <p:ext uri="{BB962C8B-B14F-4D97-AF65-F5344CB8AC3E}">
        <p14:creationId xmlns:p14="http://schemas.microsoft.com/office/powerpoint/2010/main" val="1497228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E46976-94BF-A9D3-9D67-6D0EDD054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345" y="1255695"/>
            <a:ext cx="8399879" cy="5965281"/>
          </a:xfrm>
          <a:prstGeom prst="rect">
            <a:avLst/>
          </a:prstGeom>
        </p:spPr>
      </p:pic>
      <p:pic>
        <p:nvPicPr>
          <p:cNvPr id="5" name="Picture 4">
            <a:extLst>
              <a:ext uri="{FF2B5EF4-FFF2-40B4-BE49-F238E27FC236}">
                <a16:creationId xmlns:a16="http://schemas.microsoft.com/office/drawing/2014/main" id="{136557BE-6305-27F2-38F8-00C211FB6B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3999" y="1255695"/>
            <a:ext cx="8399880" cy="5965281"/>
          </a:xfrm>
          <a:prstGeom prst="rect">
            <a:avLst/>
          </a:prstGeom>
        </p:spPr>
      </p:pic>
    </p:spTree>
    <p:extLst>
      <p:ext uri="{BB962C8B-B14F-4D97-AF65-F5344CB8AC3E}">
        <p14:creationId xmlns:p14="http://schemas.microsoft.com/office/powerpoint/2010/main" val="3438472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D2AFD87-1788-7054-484E-7F92487FA563}"/>
              </a:ext>
            </a:extLst>
          </p:cNvPr>
          <p:cNvGraphicFramePr>
            <a:graphicFrameLocks noGrp="1"/>
          </p:cNvGraphicFramePr>
          <p:nvPr/>
        </p:nvGraphicFramePr>
        <p:xfrm>
          <a:off x="2021306" y="1584102"/>
          <a:ext cx="14197265" cy="7355371"/>
        </p:xfrm>
        <a:graphic>
          <a:graphicData uri="http://schemas.openxmlformats.org/drawingml/2006/table">
            <a:tbl>
              <a:tblPr firstRow="1" firstCol="1" bandRow="1">
                <a:tableStyleId>{5C22544A-7EE6-4342-B048-85BDC9FD1C3A}</a:tableStyleId>
              </a:tblPr>
              <a:tblGrid>
                <a:gridCol w="3540375">
                  <a:extLst>
                    <a:ext uri="{9D8B030D-6E8A-4147-A177-3AD203B41FA5}">
                      <a16:colId xmlns:a16="http://schemas.microsoft.com/office/drawing/2014/main" val="614045302"/>
                    </a:ext>
                  </a:extLst>
                </a:gridCol>
                <a:gridCol w="3086204">
                  <a:extLst>
                    <a:ext uri="{9D8B030D-6E8A-4147-A177-3AD203B41FA5}">
                      <a16:colId xmlns:a16="http://schemas.microsoft.com/office/drawing/2014/main" val="3590736257"/>
                    </a:ext>
                  </a:extLst>
                </a:gridCol>
                <a:gridCol w="2771507">
                  <a:extLst>
                    <a:ext uri="{9D8B030D-6E8A-4147-A177-3AD203B41FA5}">
                      <a16:colId xmlns:a16="http://schemas.microsoft.com/office/drawing/2014/main" val="3147014912"/>
                    </a:ext>
                  </a:extLst>
                </a:gridCol>
                <a:gridCol w="2771507">
                  <a:extLst>
                    <a:ext uri="{9D8B030D-6E8A-4147-A177-3AD203B41FA5}">
                      <a16:colId xmlns:a16="http://schemas.microsoft.com/office/drawing/2014/main" val="3459103300"/>
                    </a:ext>
                  </a:extLst>
                </a:gridCol>
                <a:gridCol w="2027672">
                  <a:extLst>
                    <a:ext uri="{9D8B030D-6E8A-4147-A177-3AD203B41FA5}">
                      <a16:colId xmlns:a16="http://schemas.microsoft.com/office/drawing/2014/main" val="3903089726"/>
                    </a:ext>
                  </a:extLst>
                </a:gridCol>
              </a:tblGrid>
              <a:tr h="576644">
                <a:tc rowSpan="2">
                  <a:txBody>
                    <a:bodyPr/>
                    <a:lstStyle/>
                    <a:p>
                      <a:pPr marL="0" marR="0" algn="ctr" rtl="0">
                        <a:lnSpc>
                          <a:spcPct val="107000"/>
                        </a:lnSpc>
                        <a:spcBef>
                          <a:spcPts val="0"/>
                        </a:spcBef>
                        <a:spcAft>
                          <a:spcPts val="0"/>
                        </a:spcAft>
                      </a:pPr>
                      <a:r>
                        <a:rPr lang="en-US" sz="1500">
                          <a:effectLst/>
                        </a:rPr>
                        <a:t>Time</a:t>
                      </a:r>
                      <a:endParaRPr lang="en-US" sz="1400">
                        <a:effectLst/>
                      </a:endParaRPr>
                    </a:p>
                    <a:p>
                      <a:pPr marL="0" marR="0" algn="ctr" rtl="0">
                        <a:lnSpc>
                          <a:spcPct val="107000"/>
                        </a:lnSpc>
                        <a:spcBef>
                          <a:spcPts val="0"/>
                        </a:spcBef>
                        <a:spcAft>
                          <a:spcPts val="0"/>
                        </a:spcAft>
                      </a:pPr>
                      <a:r>
                        <a:rPr lang="en-US" sz="1500">
                          <a:effectLst/>
                        </a:rPr>
                        <a:t>yr-mo-day</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gridSpan="2">
                  <a:txBody>
                    <a:bodyPr/>
                    <a:lstStyle/>
                    <a:p>
                      <a:pPr marL="0" marR="0" algn="ctr" rtl="0">
                        <a:lnSpc>
                          <a:spcPct val="107000"/>
                        </a:lnSpc>
                        <a:spcBef>
                          <a:spcPts val="0"/>
                        </a:spcBef>
                        <a:spcAft>
                          <a:spcPts val="0"/>
                        </a:spcAft>
                      </a:pPr>
                      <a:r>
                        <a:rPr lang="en-US" sz="1500">
                          <a:effectLst/>
                        </a:rPr>
                        <a:t>Right Ascension</a:t>
                      </a:r>
                      <a:endParaRPr lang="en-US" sz="1400">
                        <a:effectLst/>
                      </a:endParaRPr>
                    </a:p>
                    <a:p>
                      <a:pPr marL="0" marR="0" algn="ctr" rtl="0">
                        <a:lnSpc>
                          <a:spcPct val="150000"/>
                        </a:lnSpc>
                        <a:spcBef>
                          <a:spcPts val="0"/>
                        </a:spcBef>
                        <a:spcAft>
                          <a:spcPts val="0"/>
                        </a:spcAft>
                      </a:pPr>
                      <a:r>
                        <a:rPr lang="en-US" sz="1500">
                          <a:effectLst/>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hMerge="1">
                  <a:txBody>
                    <a:bodyPr/>
                    <a:lstStyle/>
                    <a:p>
                      <a:endParaRPr lang="en-US"/>
                    </a:p>
                  </a:txBody>
                  <a:tcPr/>
                </a:tc>
                <a:tc gridSpan="2">
                  <a:txBody>
                    <a:bodyPr/>
                    <a:lstStyle/>
                    <a:p>
                      <a:pPr marL="0" marR="0" algn="ctr" rtl="0">
                        <a:lnSpc>
                          <a:spcPct val="150000"/>
                        </a:lnSpc>
                        <a:spcBef>
                          <a:spcPts val="0"/>
                        </a:spcBef>
                        <a:spcAft>
                          <a:spcPts val="0"/>
                        </a:spcAft>
                      </a:pPr>
                      <a:r>
                        <a:rPr lang="en-US" sz="1500">
                          <a:effectLst/>
                        </a:rPr>
                        <a:t>Declination</a:t>
                      </a:r>
                      <a:endParaRPr lang="en-US" sz="1400">
                        <a:effectLst/>
                      </a:endParaRPr>
                    </a:p>
                    <a:p>
                      <a:pPr marL="0" marR="0" algn="ctr" rtl="0">
                        <a:lnSpc>
                          <a:spcPct val="107000"/>
                        </a:lnSpc>
                        <a:spcBef>
                          <a:spcPts val="0"/>
                        </a:spcBef>
                        <a:spcAft>
                          <a:spcPts val="0"/>
                        </a:spcAft>
                      </a:pPr>
                      <a:r>
                        <a:rPr lang="en-US" sz="1500">
                          <a:effectLst/>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hMerge="1">
                  <a:txBody>
                    <a:bodyPr/>
                    <a:lstStyle/>
                    <a:p>
                      <a:endParaRPr lang="en-US"/>
                    </a:p>
                  </a:txBody>
                  <a:tcPr/>
                </a:tc>
                <a:extLst>
                  <a:ext uri="{0D108BD9-81ED-4DB2-BD59-A6C34878D82A}">
                    <a16:rowId xmlns:a16="http://schemas.microsoft.com/office/drawing/2014/main" val="3610138844"/>
                  </a:ext>
                </a:extLst>
              </a:tr>
              <a:tr h="342902">
                <a:tc vMerge="1">
                  <a:txBody>
                    <a:bodyPr/>
                    <a:lstStyle/>
                    <a:p>
                      <a:endParaRPr lang="en-US"/>
                    </a:p>
                  </a:txBody>
                  <a:tcPr/>
                </a:tc>
                <a:tc>
                  <a:txBody>
                    <a:bodyPr/>
                    <a:lstStyle/>
                    <a:p>
                      <a:pPr marL="0" marR="0" algn="ctr" rtl="0">
                        <a:lnSpc>
                          <a:spcPct val="150000"/>
                        </a:lnSpc>
                        <a:spcBef>
                          <a:spcPts val="0"/>
                        </a:spcBef>
                        <a:spcAft>
                          <a:spcPts val="0"/>
                        </a:spcAft>
                      </a:pPr>
                      <a:r>
                        <a:rPr lang="en-US" sz="1500">
                          <a:effectLst/>
                        </a:rPr>
                        <a:t>(h-mm- s)</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50000"/>
                        </a:lnSpc>
                        <a:spcBef>
                          <a:spcPts val="0"/>
                        </a:spcBef>
                        <a:spcAft>
                          <a:spcPts val="0"/>
                        </a:spcAft>
                      </a:pPr>
                      <a:r>
                        <a:rPr lang="en-US" sz="1500">
                          <a:effectLst/>
                        </a:rPr>
                        <a:t>residual</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50000"/>
                        </a:lnSpc>
                        <a:spcBef>
                          <a:spcPts val="0"/>
                        </a:spcBef>
                        <a:spcAft>
                          <a:spcPts val="0"/>
                        </a:spcAft>
                      </a:pPr>
                      <a:r>
                        <a:rPr lang="en-US" sz="1500">
                          <a:effectLst/>
                        </a:rPr>
                        <a:t>(deg min sec)</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50000"/>
                        </a:lnSpc>
                        <a:spcBef>
                          <a:spcPts val="0"/>
                        </a:spcBef>
                        <a:spcAft>
                          <a:spcPts val="0"/>
                        </a:spcAft>
                      </a:pPr>
                      <a:r>
                        <a:rPr lang="en-US" sz="1500">
                          <a:effectLst/>
                        </a:rPr>
                        <a:t>residual</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extLst>
                  <a:ext uri="{0D108BD9-81ED-4DB2-BD59-A6C34878D82A}">
                    <a16:rowId xmlns:a16="http://schemas.microsoft.com/office/drawing/2014/main" val="2601928842"/>
                  </a:ext>
                </a:extLst>
              </a:tr>
              <a:tr h="257433">
                <a:tc>
                  <a:txBody>
                    <a:bodyPr/>
                    <a:lstStyle/>
                    <a:p>
                      <a:pPr marL="0" marR="0" algn="ctr" rtl="0">
                        <a:lnSpc>
                          <a:spcPct val="107000"/>
                        </a:lnSpc>
                        <a:spcBef>
                          <a:spcPts val="0"/>
                        </a:spcBef>
                        <a:spcAft>
                          <a:spcPts val="0"/>
                        </a:spcAft>
                      </a:pPr>
                      <a:r>
                        <a:rPr lang="en-US" sz="1500">
                          <a:effectLst/>
                        </a:rPr>
                        <a:t>2022 12 19.70940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04 07 44.60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0.896</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+29 17 36.6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0.826</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extLst>
                  <a:ext uri="{0D108BD9-81ED-4DB2-BD59-A6C34878D82A}">
                    <a16:rowId xmlns:a16="http://schemas.microsoft.com/office/drawing/2014/main" val="2135063896"/>
                  </a:ext>
                </a:extLst>
              </a:tr>
              <a:tr h="257433">
                <a:tc>
                  <a:txBody>
                    <a:bodyPr/>
                    <a:lstStyle/>
                    <a:p>
                      <a:pPr marL="0" marR="0" algn="ctr" rtl="0">
                        <a:lnSpc>
                          <a:spcPct val="107000"/>
                        </a:lnSpc>
                        <a:spcBef>
                          <a:spcPts val="0"/>
                        </a:spcBef>
                        <a:spcAft>
                          <a:spcPts val="0"/>
                        </a:spcAft>
                      </a:pPr>
                      <a:r>
                        <a:rPr lang="en-US" sz="1500">
                          <a:effectLst/>
                        </a:rPr>
                        <a:t>2022 12 19.71036</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04 07 44.56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0.793</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+29 17 36.5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0.794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extLst>
                  <a:ext uri="{0D108BD9-81ED-4DB2-BD59-A6C34878D82A}">
                    <a16:rowId xmlns:a16="http://schemas.microsoft.com/office/drawing/2014/main" val="3937706975"/>
                  </a:ext>
                </a:extLst>
              </a:tr>
              <a:tr h="257433">
                <a:tc>
                  <a:txBody>
                    <a:bodyPr/>
                    <a:lstStyle/>
                    <a:p>
                      <a:pPr marL="0" marR="0" algn="ctr" rtl="0">
                        <a:lnSpc>
                          <a:spcPct val="107000"/>
                        </a:lnSpc>
                        <a:spcBef>
                          <a:spcPts val="0"/>
                        </a:spcBef>
                        <a:spcAft>
                          <a:spcPts val="0"/>
                        </a:spcAft>
                      </a:pPr>
                      <a:r>
                        <a:rPr lang="en-US" sz="1500">
                          <a:effectLst/>
                        </a:rPr>
                        <a:t>2022 12 19.71133</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04 07 44.51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0.815</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+29 17 36.4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0.763</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extLst>
                  <a:ext uri="{0D108BD9-81ED-4DB2-BD59-A6C34878D82A}">
                    <a16:rowId xmlns:a16="http://schemas.microsoft.com/office/drawing/2014/main" val="1432143415"/>
                  </a:ext>
                </a:extLst>
              </a:tr>
              <a:tr h="257433">
                <a:tc>
                  <a:txBody>
                    <a:bodyPr/>
                    <a:lstStyle/>
                    <a:p>
                      <a:pPr marL="0" marR="0" algn="ctr" rtl="0">
                        <a:lnSpc>
                          <a:spcPct val="107000"/>
                        </a:lnSpc>
                        <a:spcBef>
                          <a:spcPts val="0"/>
                        </a:spcBef>
                        <a:spcAft>
                          <a:spcPts val="0"/>
                        </a:spcAft>
                      </a:pPr>
                      <a:r>
                        <a:rPr lang="en-US" sz="1500">
                          <a:effectLst/>
                        </a:rPr>
                        <a:t>2022 12 19.73023</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04 07 43.57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0.771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+29 17 35.0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0.71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extLst>
                  <a:ext uri="{0D108BD9-81ED-4DB2-BD59-A6C34878D82A}">
                    <a16:rowId xmlns:a16="http://schemas.microsoft.com/office/drawing/2014/main" val="1871302552"/>
                  </a:ext>
                </a:extLst>
              </a:tr>
              <a:tr h="257433">
                <a:tc>
                  <a:txBody>
                    <a:bodyPr/>
                    <a:lstStyle/>
                    <a:p>
                      <a:pPr marL="0" marR="0" algn="ctr" rtl="0">
                        <a:lnSpc>
                          <a:spcPct val="107000"/>
                        </a:lnSpc>
                        <a:spcBef>
                          <a:spcPts val="0"/>
                        </a:spcBef>
                        <a:spcAft>
                          <a:spcPts val="0"/>
                        </a:spcAft>
                      </a:pPr>
                      <a:r>
                        <a:rPr lang="en-US" sz="1500">
                          <a:effectLst/>
                        </a:rPr>
                        <a:t>2022 12 19.73119</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04 07 43.53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0.667</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+29 17 35.1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0.879</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extLst>
                  <a:ext uri="{0D108BD9-81ED-4DB2-BD59-A6C34878D82A}">
                    <a16:rowId xmlns:a16="http://schemas.microsoft.com/office/drawing/2014/main" val="2824698614"/>
                  </a:ext>
                </a:extLst>
              </a:tr>
              <a:tr h="257433">
                <a:tc>
                  <a:txBody>
                    <a:bodyPr/>
                    <a:lstStyle/>
                    <a:p>
                      <a:pPr marL="0" marR="0" algn="ctr" rtl="0">
                        <a:lnSpc>
                          <a:spcPct val="107000"/>
                        </a:lnSpc>
                        <a:spcBef>
                          <a:spcPts val="0"/>
                        </a:spcBef>
                        <a:spcAft>
                          <a:spcPts val="0"/>
                        </a:spcAft>
                      </a:pPr>
                      <a:r>
                        <a:rPr lang="en-US" sz="1500">
                          <a:effectLst/>
                        </a:rPr>
                        <a:t>2022 12 19.74124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04 07 43.06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dirty="0">
                          <a:effectLst/>
                        </a:rPr>
                        <a:t>0.239</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+29 17 34.1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0.605</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extLst>
                  <a:ext uri="{0D108BD9-81ED-4DB2-BD59-A6C34878D82A}">
                    <a16:rowId xmlns:a16="http://schemas.microsoft.com/office/drawing/2014/main" val="2713280599"/>
                  </a:ext>
                </a:extLst>
              </a:tr>
              <a:tr h="257433">
                <a:tc>
                  <a:txBody>
                    <a:bodyPr/>
                    <a:lstStyle/>
                    <a:p>
                      <a:pPr marL="0" marR="0" algn="ctr" rtl="0">
                        <a:lnSpc>
                          <a:spcPct val="107000"/>
                        </a:lnSpc>
                        <a:spcBef>
                          <a:spcPts val="0"/>
                        </a:spcBef>
                        <a:spcAft>
                          <a:spcPts val="0"/>
                        </a:spcAft>
                      </a:pPr>
                      <a:r>
                        <a:rPr lang="en-US" sz="1500">
                          <a:effectLst/>
                        </a:rPr>
                        <a:t>2022 12 19.74174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04 07 43.00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0.697</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+29 17 34.4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0.941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extLst>
                  <a:ext uri="{0D108BD9-81ED-4DB2-BD59-A6C34878D82A}">
                    <a16:rowId xmlns:a16="http://schemas.microsoft.com/office/drawing/2014/main" val="1013194542"/>
                  </a:ext>
                </a:extLst>
              </a:tr>
              <a:tr h="257433">
                <a:tc>
                  <a:txBody>
                    <a:bodyPr/>
                    <a:lstStyle/>
                    <a:p>
                      <a:pPr marL="0" marR="0" algn="ctr" rtl="0">
                        <a:lnSpc>
                          <a:spcPct val="107000"/>
                        </a:lnSpc>
                        <a:spcBef>
                          <a:spcPts val="0"/>
                        </a:spcBef>
                        <a:spcAft>
                          <a:spcPts val="0"/>
                        </a:spcAft>
                      </a:pPr>
                      <a:r>
                        <a:rPr lang="en-US" sz="1500">
                          <a:effectLst/>
                        </a:rPr>
                        <a:t>2022 12 19.75258</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04 07 42.47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0.528</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+29 17 33.4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0.733</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extLst>
                  <a:ext uri="{0D108BD9-81ED-4DB2-BD59-A6C34878D82A}">
                    <a16:rowId xmlns:a16="http://schemas.microsoft.com/office/drawing/2014/main" val="3544519800"/>
                  </a:ext>
                </a:extLst>
              </a:tr>
              <a:tr h="257433">
                <a:tc>
                  <a:txBody>
                    <a:bodyPr/>
                    <a:lstStyle/>
                    <a:p>
                      <a:pPr marL="0" marR="0" algn="ctr" rtl="0">
                        <a:lnSpc>
                          <a:spcPct val="107000"/>
                        </a:lnSpc>
                        <a:spcBef>
                          <a:spcPts val="0"/>
                        </a:spcBef>
                        <a:spcAft>
                          <a:spcPts val="0"/>
                        </a:spcAft>
                      </a:pPr>
                      <a:r>
                        <a:rPr lang="en-US" sz="1500">
                          <a:effectLst/>
                        </a:rPr>
                        <a:t>2022 12 19.76182</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04 07 42.01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0.486</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+29 17 33.3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1.31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extLst>
                  <a:ext uri="{0D108BD9-81ED-4DB2-BD59-A6C34878D82A}">
                    <a16:rowId xmlns:a16="http://schemas.microsoft.com/office/drawing/2014/main" val="4058613185"/>
                  </a:ext>
                </a:extLst>
              </a:tr>
              <a:tr h="257433">
                <a:tc>
                  <a:txBody>
                    <a:bodyPr/>
                    <a:lstStyle/>
                    <a:p>
                      <a:pPr marL="0" marR="0" algn="ctr" rtl="0">
                        <a:lnSpc>
                          <a:spcPct val="107000"/>
                        </a:lnSpc>
                        <a:spcBef>
                          <a:spcPts val="0"/>
                        </a:spcBef>
                        <a:spcAft>
                          <a:spcPts val="0"/>
                        </a:spcAft>
                      </a:pPr>
                      <a:r>
                        <a:rPr lang="en-US" sz="1500">
                          <a:effectLst/>
                        </a:rPr>
                        <a:t>2022 12 19.77223</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04 07 41.49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0.455</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+29 17 32.1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0.889</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extLst>
                  <a:ext uri="{0D108BD9-81ED-4DB2-BD59-A6C34878D82A}">
                    <a16:rowId xmlns:a16="http://schemas.microsoft.com/office/drawing/2014/main" val="3113226941"/>
                  </a:ext>
                </a:extLst>
              </a:tr>
              <a:tr h="257433">
                <a:tc>
                  <a:txBody>
                    <a:bodyPr/>
                    <a:lstStyle/>
                    <a:p>
                      <a:pPr marL="0" marR="0" algn="ctr" rtl="0">
                        <a:lnSpc>
                          <a:spcPct val="107000"/>
                        </a:lnSpc>
                        <a:spcBef>
                          <a:spcPts val="0"/>
                        </a:spcBef>
                        <a:spcAft>
                          <a:spcPts val="0"/>
                        </a:spcAft>
                      </a:pPr>
                      <a:r>
                        <a:rPr lang="en-US" sz="1500">
                          <a:effectLst/>
                        </a:rPr>
                        <a:t>2022 12 19.78267</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04 07 41.02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0.255</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+29 17 30.7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0.275</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extLst>
                  <a:ext uri="{0D108BD9-81ED-4DB2-BD59-A6C34878D82A}">
                    <a16:rowId xmlns:a16="http://schemas.microsoft.com/office/drawing/2014/main" val="2197135298"/>
                  </a:ext>
                </a:extLst>
              </a:tr>
              <a:tr h="257433">
                <a:tc>
                  <a:txBody>
                    <a:bodyPr/>
                    <a:lstStyle/>
                    <a:p>
                      <a:pPr marL="0" marR="0" algn="ctr" rtl="0">
                        <a:lnSpc>
                          <a:spcPct val="107000"/>
                        </a:lnSpc>
                        <a:spcBef>
                          <a:spcPts val="0"/>
                        </a:spcBef>
                        <a:spcAft>
                          <a:spcPts val="0"/>
                        </a:spcAft>
                      </a:pPr>
                      <a:r>
                        <a:rPr lang="en-US" sz="1500">
                          <a:effectLst/>
                        </a:rPr>
                        <a:t>2022 12 19.79307</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04 07 40.56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1.07</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+29 17 30.6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0.966</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extLst>
                  <a:ext uri="{0D108BD9-81ED-4DB2-BD59-A6C34878D82A}">
                    <a16:rowId xmlns:a16="http://schemas.microsoft.com/office/drawing/2014/main" val="1960941130"/>
                  </a:ext>
                </a:extLst>
              </a:tr>
              <a:tr h="257433">
                <a:tc>
                  <a:txBody>
                    <a:bodyPr/>
                    <a:lstStyle/>
                    <a:p>
                      <a:pPr marL="0" marR="0" algn="ctr" rtl="0">
                        <a:lnSpc>
                          <a:spcPct val="107000"/>
                        </a:lnSpc>
                        <a:spcBef>
                          <a:spcPts val="0"/>
                        </a:spcBef>
                        <a:spcAft>
                          <a:spcPts val="0"/>
                        </a:spcAft>
                      </a:pPr>
                      <a:r>
                        <a:rPr lang="en-US" sz="1500">
                          <a:effectLst/>
                        </a:rPr>
                        <a:t>2022 12 19.80355</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04 07 39.88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0.929</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+29 17 30.5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1.67</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extLst>
                  <a:ext uri="{0D108BD9-81ED-4DB2-BD59-A6C34878D82A}">
                    <a16:rowId xmlns:a16="http://schemas.microsoft.com/office/drawing/2014/main" val="401499660"/>
                  </a:ext>
                </a:extLst>
              </a:tr>
              <a:tr h="257433">
                <a:tc>
                  <a:txBody>
                    <a:bodyPr/>
                    <a:lstStyle/>
                    <a:p>
                      <a:pPr marL="0" marR="0" algn="ctr" rtl="0">
                        <a:lnSpc>
                          <a:spcPct val="107000"/>
                        </a:lnSpc>
                        <a:spcBef>
                          <a:spcPts val="0"/>
                        </a:spcBef>
                        <a:spcAft>
                          <a:spcPts val="0"/>
                        </a:spcAft>
                      </a:pPr>
                      <a:r>
                        <a:rPr lang="en-US" sz="1500">
                          <a:effectLst/>
                        </a:rPr>
                        <a:t>2022 12 19.81392</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04 07 39.42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0.124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+29 17 30.4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2.38</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extLst>
                  <a:ext uri="{0D108BD9-81ED-4DB2-BD59-A6C34878D82A}">
                    <a16:rowId xmlns:a16="http://schemas.microsoft.com/office/drawing/2014/main" val="1476118625"/>
                  </a:ext>
                </a:extLst>
              </a:tr>
              <a:tr h="257433">
                <a:tc>
                  <a:txBody>
                    <a:bodyPr/>
                    <a:lstStyle/>
                    <a:p>
                      <a:pPr marL="0" marR="0" algn="ctr" rtl="0">
                        <a:lnSpc>
                          <a:spcPct val="107000"/>
                        </a:lnSpc>
                        <a:spcBef>
                          <a:spcPts val="0"/>
                        </a:spcBef>
                        <a:spcAft>
                          <a:spcPts val="0"/>
                        </a:spcAft>
                      </a:pPr>
                      <a:r>
                        <a:rPr lang="en-US" sz="1500">
                          <a:effectLst/>
                        </a:rPr>
                        <a:t>2022 12 19.82439</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04 07 38.97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0.878</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+29 17 27.4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0.202</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extLst>
                  <a:ext uri="{0D108BD9-81ED-4DB2-BD59-A6C34878D82A}">
                    <a16:rowId xmlns:a16="http://schemas.microsoft.com/office/drawing/2014/main" val="1065732968"/>
                  </a:ext>
                </a:extLst>
              </a:tr>
              <a:tr h="257433">
                <a:tc>
                  <a:txBody>
                    <a:bodyPr/>
                    <a:lstStyle/>
                    <a:p>
                      <a:pPr marL="0" marR="0" algn="ctr" rtl="0">
                        <a:lnSpc>
                          <a:spcPct val="107000"/>
                        </a:lnSpc>
                        <a:spcBef>
                          <a:spcPts val="0"/>
                        </a:spcBef>
                        <a:spcAft>
                          <a:spcPts val="0"/>
                        </a:spcAft>
                      </a:pPr>
                      <a:r>
                        <a:rPr lang="en-US" sz="1500">
                          <a:effectLst/>
                        </a:rPr>
                        <a:t>2022 12 19.83478</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04 07 38.38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0.004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+29 17 26.8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0.428</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extLst>
                  <a:ext uri="{0D108BD9-81ED-4DB2-BD59-A6C34878D82A}">
                    <a16:rowId xmlns:a16="http://schemas.microsoft.com/office/drawing/2014/main" val="2620286288"/>
                  </a:ext>
                </a:extLst>
              </a:tr>
              <a:tr h="257433">
                <a:tc>
                  <a:txBody>
                    <a:bodyPr/>
                    <a:lstStyle/>
                    <a:p>
                      <a:pPr marL="0" marR="0" algn="ctr" rtl="0">
                        <a:lnSpc>
                          <a:spcPct val="107000"/>
                        </a:lnSpc>
                        <a:spcBef>
                          <a:spcPts val="0"/>
                        </a:spcBef>
                        <a:spcAft>
                          <a:spcPts val="0"/>
                        </a:spcAft>
                      </a:pPr>
                      <a:r>
                        <a:rPr lang="en-US" sz="1500">
                          <a:effectLst/>
                        </a:rPr>
                        <a:t>2022 12 19.84504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04 07 37.81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0.712</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+29 17 25.6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0.053</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extLst>
                  <a:ext uri="{0D108BD9-81ED-4DB2-BD59-A6C34878D82A}">
                    <a16:rowId xmlns:a16="http://schemas.microsoft.com/office/drawing/2014/main" val="3232359272"/>
                  </a:ext>
                </a:extLst>
              </a:tr>
              <a:tr h="257433">
                <a:tc>
                  <a:txBody>
                    <a:bodyPr/>
                    <a:lstStyle/>
                    <a:p>
                      <a:pPr marL="0" marR="0" algn="ctr" rtl="0">
                        <a:lnSpc>
                          <a:spcPct val="107000"/>
                        </a:lnSpc>
                        <a:spcBef>
                          <a:spcPts val="0"/>
                        </a:spcBef>
                        <a:spcAft>
                          <a:spcPts val="0"/>
                        </a:spcAft>
                      </a:pPr>
                      <a:r>
                        <a:rPr lang="en-US" sz="1500">
                          <a:effectLst/>
                        </a:rPr>
                        <a:t>2022 12 19.86600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04 07 36.84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0.378</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+29 17 21.1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2.74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extLst>
                  <a:ext uri="{0D108BD9-81ED-4DB2-BD59-A6C34878D82A}">
                    <a16:rowId xmlns:a16="http://schemas.microsoft.com/office/drawing/2014/main" val="606938830"/>
                  </a:ext>
                </a:extLst>
              </a:tr>
              <a:tr h="257433">
                <a:tc>
                  <a:txBody>
                    <a:bodyPr/>
                    <a:lstStyle/>
                    <a:p>
                      <a:pPr marL="0" marR="0" algn="ctr" rtl="0">
                        <a:lnSpc>
                          <a:spcPct val="107000"/>
                        </a:lnSpc>
                        <a:spcBef>
                          <a:spcPts val="0"/>
                        </a:spcBef>
                        <a:spcAft>
                          <a:spcPts val="0"/>
                        </a:spcAft>
                      </a:pPr>
                      <a:r>
                        <a:rPr lang="en-US" sz="1500">
                          <a:effectLst/>
                        </a:rPr>
                        <a:t>2022 12 19.88687</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04 07 35.78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0.21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+29 17 19.0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3.1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extLst>
                  <a:ext uri="{0D108BD9-81ED-4DB2-BD59-A6C34878D82A}">
                    <a16:rowId xmlns:a16="http://schemas.microsoft.com/office/drawing/2014/main" val="4093527786"/>
                  </a:ext>
                </a:extLst>
              </a:tr>
              <a:tr h="257433">
                <a:tc>
                  <a:txBody>
                    <a:bodyPr/>
                    <a:lstStyle/>
                    <a:p>
                      <a:pPr marL="0" marR="0" algn="ctr" rtl="0">
                        <a:lnSpc>
                          <a:spcPct val="107000"/>
                        </a:lnSpc>
                        <a:spcBef>
                          <a:spcPts val="0"/>
                        </a:spcBef>
                        <a:spcAft>
                          <a:spcPts val="0"/>
                        </a:spcAft>
                      </a:pPr>
                      <a:r>
                        <a:rPr lang="en-US" sz="1500">
                          <a:effectLst/>
                        </a:rPr>
                        <a:t>2022 12 19.88749</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04 07 35.77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0.486</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+29 17 19.3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2.74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extLst>
                  <a:ext uri="{0D108BD9-81ED-4DB2-BD59-A6C34878D82A}">
                    <a16:rowId xmlns:a16="http://schemas.microsoft.com/office/drawing/2014/main" val="2870928455"/>
                  </a:ext>
                </a:extLst>
              </a:tr>
              <a:tr h="257433">
                <a:tc>
                  <a:txBody>
                    <a:bodyPr/>
                    <a:lstStyle/>
                    <a:p>
                      <a:pPr marL="0" marR="0" algn="ctr" rtl="0">
                        <a:lnSpc>
                          <a:spcPct val="107000"/>
                        </a:lnSpc>
                        <a:spcBef>
                          <a:spcPts val="0"/>
                        </a:spcBef>
                        <a:spcAft>
                          <a:spcPts val="0"/>
                        </a:spcAft>
                      </a:pPr>
                      <a:r>
                        <a:rPr lang="en-US" sz="1500">
                          <a:effectLst/>
                        </a:rPr>
                        <a:t>2022 12 19.88868</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04 07 35.69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0.22</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+29 17 19.0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2.94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extLst>
                  <a:ext uri="{0D108BD9-81ED-4DB2-BD59-A6C34878D82A}">
                    <a16:rowId xmlns:a16="http://schemas.microsoft.com/office/drawing/2014/main" val="1736765087"/>
                  </a:ext>
                </a:extLst>
              </a:tr>
              <a:tr h="257433">
                <a:tc>
                  <a:txBody>
                    <a:bodyPr/>
                    <a:lstStyle/>
                    <a:p>
                      <a:pPr marL="0" marR="0" algn="ctr" rtl="0">
                        <a:lnSpc>
                          <a:spcPct val="107000"/>
                        </a:lnSpc>
                        <a:spcBef>
                          <a:spcPts val="0"/>
                        </a:spcBef>
                        <a:spcAft>
                          <a:spcPts val="0"/>
                        </a:spcAft>
                      </a:pPr>
                      <a:r>
                        <a:rPr lang="en-US" sz="1500">
                          <a:effectLst/>
                        </a:rPr>
                        <a:t>2022 12 19.89733</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04 07 35.23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0.129</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+29 17 19.1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2.11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extLst>
                  <a:ext uri="{0D108BD9-81ED-4DB2-BD59-A6C34878D82A}">
                    <a16:rowId xmlns:a16="http://schemas.microsoft.com/office/drawing/2014/main" val="4122211404"/>
                  </a:ext>
                </a:extLst>
              </a:tr>
              <a:tr h="257433">
                <a:tc>
                  <a:txBody>
                    <a:bodyPr/>
                    <a:lstStyle/>
                    <a:p>
                      <a:pPr marL="0" marR="0" algn="ctr" rtl="0">
                        <a:lnSpc>
                          <a:spcPct val="107000"/>
                        </a:lnSpc>
                        <a:spcBef>
                          <a:spcPts val="0"/>
                        </a:spcBef>
                        <a:spcAft>
                          <a:spcPts val="0"/>
                        </a:spcAft>
                      </a:pPr>
                      <a:r>
                        <a:rPr lang="en-US" sz="1500">
                          <a:effectLst/>
                        </a:rPr>
                        <a:t>2022 12 19.89794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04 07 35.22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0.14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+29 17 18.8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2.36</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extLst>
                  <a:ext uri="{0D108BD9-81ED-4DB2-BD59-A6C34878D82A}">
                    <a16:rowId xmlns:a16="http://schemas.microsoft.com/office/drawing/2014/main" val="2140314326"/>
                  </a:ext>
                </a:extLst>
              </a:tr>
              <a:tr h="257433">
                <a:tc>
                  <a:txBody>
                    <a:bodyPr/>
                    <a:lstStyle/>
                    <a:p>
                      <a:pPr marL="0" marR="0" algn="ctr" rtl="0">
                        <a:lnSpc>
                          <a:spcPct val="107000"/>
                        </a:lnSpc>
                        <a:spcBef>
                          <a:spcPts val="0"/>
                        </a:spcBef>
                        <a:spcAft>
                          <a:spcPts val="0"/>
                        </a:spcAft>
                      </a:pPr>
                      <a:r>
                        <a:rPr lang="en-US" sz="1500">
                          <a:effectLst/>
                        </a:rPr>
                        <a:t>2022 12 19.89914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04 07 35.20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0.664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+29 17 19.0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2.06</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extLst>
                  <a:ext uri="{0D108BD9-81ED-4DB2-BD59-A6C34878D82A}">
                    <a16:rowId xmlns:a16="http://schemas.microsoft.com/office/drawing/2014/main" val="1386837538"/>
                  </a:ext>
                </a:extLst>
              </a:tr>
              <a:tr h="257433">
                <a:tc>
                  <a:txBody>
                    <a:bodyPr/>
                    <a:lstStyle/>
                    <a:p>
                      <a:pPr marL="0" marR="0" algn="ctr" rtl="0">
                        <a:lnSpc>
                          <a:spcPct val="107000"/>
                        </a:lnSpc>
                        <a:spcBef>
                          <a:spcPts val="0"/>
                        </a:spcBef>
                        <a:spcAft>
                          <a:spcPts val="0"/>
                        </a:spcAft>
                      </a:pPr>
                      <a:r>
                        <a:rPr lang="en-US" sz="1500">
                          <a:effectLst/>
                        </a:rPr>
                        <a:t>2022 12 19.90951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04 07 34.65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0.256</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a:effectLst/>
                        </a:rPr>
                        <a:t>+29 17 17.4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tc>
                  <a:txBody>
                    <a:bodyPr/>
                    <a:lstStyle/>
                    <a:p>
                      <a:pPr marL="0" marR="0" algn="ctr" rtl="0">
                        <a:lnSpc>
                          <a:spcPct val="107000"/>
                        </a:lnSpc>
                        <a:spcBef>
                          <a:spcPts val="0"/>
                        </a:spcBef>
                        <a:spcAft>
                          <a:spcPts val="0"/>
                        </a:spcAft>
                      </a:pPr>
                      <a:r>
                        <a:rPr lang="en-US" sz="1500" dirty="0">
                          <a:effectLst/>
                        </a:rPr>
                        <a:t>2.77</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81615" marR="81615" marT="0" marB="0" anchor="ctr"/>
                </a:tc>
                <a:extLst>
                  <a:ext uri="{0D108BD9-81ED-4DB2-BD59-A6C34878D82A}">
                    <a16:rowId xmlns:a16="http://schemas.microsoft.com/office/drawing/2014/main" val="2974697685"/>
                  </a:ext>
                </a:extLst>
              </a:tr>
            </a:tbl>
          </a:graphicData>
        </a:graphic>
      </p:graphicFrame>
      <p:sp>
        <p:nvSpPr>
          <p:cNvPr id="3" name="TextBox 2">
            <a:extLst>
              <a:ext uri="{FF2B5EF4-FFF2-40B4-BE49-F238E27FC236}">
                <a16:creationId xmlns:a16="http://schemas.microsoft.com/office/drawing/2014/main" id="{E38A202A-B901-DC9A-C424-3EF1E688D866}"/>
              </a:ext>
            </a:extLst>
          </p:cNvPr>
          <p:cNvSpPr txBox="1"/>
          <p:nvPr/>
        </p:nvSpPr>
        <p:spPr>
          <a:xfrm>
            <a:off x="4879482" y="793530"/>
            <a:ext cx="9147219" cy="507831"/>
          </a:xfrm>
          <a:prstGeom prst="rect">
            <a:avLst/>
          </a:prstGeom>
          <a:noFill/>
        </p:spPr>
        <p:txBody>
          <a:bodyPr wrap="square">
            <a:spAutoFit/>
          </a:bodyPr>
          <a:lstStyle/>
          <a:p>
            <a:r>
              <a:rPr lang="en-US" sz="2700" b="1" dirty="0">
                <a:solidFill>
                  <a:srgbClr val="000000"/>
                </a:solidFill>
                <a:latin typeface="Times New Roman" panose="02020603050405020304" pitchFamily="18" charset="0"/>
                <a:ea typeface="Calibri" panose="020F0502020204030204" pitchFamily="34" charset="0"/>
              </a:rPr>
              <a:t>Error data measured of the observed </a:t>
            </a:r>
            <a:r>
              <a:rPr lang="en-US" sz="2700" b="1" dirty="0">
                <a:solidFill>
                  <a:prstClr val="black"/>
                </a:solidFill>
                <a:latin typeface="Calibri" panose="020F0502020204030204"/>
              </a:rPr>
              <a:t>349 Dembowska</a:t>
            </a:r>
            <a:endParaRPr lang="en-US" sz="2700" b="1" dirty="0"/>
          </a:p>
        </p:txBody>
      </p:sp>
    </p:spTree>
    <p:extLst>
      <p:ext uri="{BB962C8B-B14F-4D97-AF65-F5344CB8AC3E}">
        <p14:creationId xmlns:p14="http://schemas.microsoft.com/office/powerpoint/2010/main" val="3555202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AAE76A-976B-2F1E-4A2D-CCC9AD21CC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283" y="1695182"/>
            <a:ext cx="8633292" cy="5723049"/>
          </a:xfrm>
          <a:prstGeom prst="rect">
            <a:avLst/>
          </a:prstGeom>
        </p:spPr>
      </p:pic>
      <p:pic>
        <p:nvPicPr>
          <p:cNvPr id="5" name="Picture 4">
            <a:extLst>
              <a:ext uri="{FF2B5EF4-FFF2-40B4-BE49-F238E27FC236}">
                <a16:creationId xmlns:a16="http://schemas.microsoft.com/office/drawing/2014/main" id="{0CE7FCBA-3306-6D99-2FC6-F480FBAFD5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1426" y="1695182"/>
            <a:ext cx="8633292" cy="5723049"/>
          </a:xfrm>
          <a:prstGeom prst="rect">
            <a:avLst/>
          </a:prstGeom>
        </p:spPr>
      </p:pic>
    </p:spTree>
    <p:extLst>
      <p:ext uri="{BB962C8B-B14F-4D97-AF65-F5344CB8AC3E}">
        <p14:creationId xmlns:p14="http://schemas.microsoft.com/office/powerpoint/2010/main" val="3621406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D2E2F-C6B8-B6EC-22E0-A0364FC8C1E3}"/>
              </a:ext>
            </a:extLst>
          </p:cNvPr>
          <p:cNvSpPr>
            <a:spLocks noGrp="1"/>
          </p:cNvSpPr>
          <p:nvPr>
            <p:ph type="title"/>
          </p:nvPr>
        </p:nvSpPr>
        <p:spPr>
          <a:xfrm>
            <a:off x="723900" y="1104900"/>
            <a:ext cx="3429000" cy="1143000"/>
          </a:xfrm>
        </p:spPr>
        <p:txBody>
          <a:bodyPr/>
          <a:lstStyle/>
          <a:p>
            <a:r>
              <a:rPr lang="en-US" dirty="0"/>
              <a:t>Conclusion </a:t>
            </a:r>
          </a:p>
        </p:txBody>
      </p:sp>
      <p:sp>
        <p:nvSpPr>
          <p:cNvPr id="5" name="TextBox 4">
            <a:extLst>
              <a:ext uri="{FF2B5EF4-FFF2-40B4-BE49-F238E27FC236}">
                <a16:creationId xmlns:a16="http://schemas.microsoft.com/office/drawing/2014/main" id="{0AF5422F-95AB-4F02-2F3D-3F64CD290468}"/>
              </a:ext>
            </a:extLst>
          </p:cNvPr>
          <p:cNvSpPr txBox="1"/>
          <p:nvPr/>
        </p:nvSpPr>
        <p:spPr>
          <a:xfrm>
            <a:off x="723900" y="2477385"/>
            <a:ext cx="16840200" cy="5332229"/>
          </a:xfrm>
          <a:prstGeom prst="rect">
            <a:avLst/>
          </a:prstGeom>
          <a:noFill/>
        </p:spPr>
        <p:txBody>
          <a:bodyPr wrap="square">
            <a:spAutoFit/>
          </a:bodyPr>
          <a:lstStyle/>
          <a:p>
            <a:pPr marL="0" marR="0" algn="just">
              <a:lnSpc>
                <a:spcPct val="107000"/>
              </a:lnSpc>
              <a:spcBef>
                <a:spcPts val="0"/>
              </a:spcBef>
              <a:spcAft>
                <a:spcPts val="800"/>
              </a:spcAft>
            </a:pPr>
            <a:r>
              <a:rPr lang="en-US" sz="4000" kern="100" dirty="0">
                <a:effectLst/>
                <a:latin typeface="Calibri" panose="020F0502020204030204" pitchFamily="34" charset="0"/>
                <a:ea typeface="Calibri" panose="020F0502020204030204" pitchFamily="34" charset="0"/>
                <a:cs typeface="Arial" panose="020B0604020202020204" pitchFamily="34" charset="0"/>
              </a:rPr>
              <a:t>Ground-based optical systems represent a cornerstone of advanced space surveillance, providing critical space security and exploration capabilities. Their high-resolution imaging, cost-effectiveness, versatility, and continuous monitoring capabilities are indispensable in addressing the challenges posed by the evolving space environment. As technology continues to advance and international collaboration strengthens, ground-based optical systems will play a pivotal role in shaping the future of space activities, ensuring their safety, security, and sustainability.</a:t>
            </a:r>
          </a:p>
        </p:txBody>
      </p:sp>
    </p:spTree>
    <p:extLst>
      <p:ext uri="{BB962C8B-B14F-4D97-AF65-F5344CB8AC3E}">
        <p14:creationId xmlns:p14="http://schemas.microsoft.com/office/powerpoint/2010/main" val="1136874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172700">
                <a:moveTo>
                  <a:pt x="0" y="0"/>
                </a:moveTo>
                <a:lnTo>
                  <a:pt x="18288000" y="0"/>
                </a:lnTo>
                <a:lnTo>
                  <a:pt x="18288000" y="10172700"/>
                </a:lnTo>
                <a:lnTo>
                  <a:pt x="0" y="10172700"/>
                </a:lnTo>
                <a:lnTo>
                  <a:pt x="0" y="0"/>
                </a:lnTo>
                <a:close/>
              </a:path>
            </a:pathLst>
          </a:custGeom>
          <a:blipFill>
            <a:blip r:embed="rId2" cstate="print"/>
            <a:stretch>
              <a:fillRect/>
            </a:stretch>
          </a:blipFill>
        </p:spPr>
        <p:txBody>
          <a:bodyPr/>
          <a:lstStyle/>
          <a:p>
            <a:endParaRPr lang="en-US" dirty="0"/>
          </a:p>
        </p:txBody>
      </p:sp>
      <p:sp>
        <p:nvSpPr>
          <p:cNvPr id="3" name="TextBox 3"/>
          <p:cNvSpPr txBox="1"/>
          <p:nvPr/>
        </p:nvSpPr>
        <p:spPr>
          <a:xfrm>
            <a:off x="13857100" y="6828591"/>
            <a:ext cx="4266541" cy="294953"/>
          </a:xfrm>
          <a:prstGeom prst="rect">
            <a:avLst/>
          </a:prstGeom>
        </p:spPr>
        <p:txBody>
          <a:bodyPr lIns="0" tIns="0" rIns="0" bIns="0" rtlCol="0" anchor="t">
            <a:spAutoFit/>
          </a:bodyPr>
          <a:lstStyle/>
          <a:p>
            <a:pPr>
              <a:lnSpc>
                <a:spcPts val="2312"/>
              </a:lnSpc>
            </a:pPr>
            <a:r>
              <a:rPr lang="en-US" sz="1926" dirty="0">
                <a:solidFill>
                  <a:srgbClr val="000000"/>
                </a:solidFill>
                <a:latin typeface="Arimo"/>
              </a:rPr>
              <a:t>NRIAG, Egypt</a:t>
            </a:r>
          </a:p>
        </p:txBody>
      </p:sp>
      <p:sp>
        <p:nvSpPr>
          <p:cNvPr id="4" name="TextBox 4"/>
          <p:cNvSpPr txBox="1"/>
          <p:nvPr/>
        </p:nvSpPr>
        <p:spPr>
          <a:xfrm>
            <a:off x="13846948" y="7325256"/>
            <a:ext cx="4073633" cy="315856"/>
          </a:xfrm>
          <a:prstGeom prst="rect">
            <a:avLst/>
          </a:prstGeom>
        </p:spPr>
        <p:txBody>
          <a:bodyPr lIns="0" tIns="0" rIns="0" bIns="0" rtlCol="0" anchor="t">
            <a:spAutoFit/>
          </a:bodyPr>
          <a:lstStyle/>
          <a:p>
            <a:pPr>
              <a:lnSpc>
                <a:spcPts val="2697"/>
              </a:lnSpc>
            </a:pPr>
            <a:r>
              <a:rPr lang="en-US" sz="1926" dirty="0">
                <a:solidFill>
                  <a:srgbClr val="000000"/>
                </a:solidFill>
                <a:latin typeface="Arimo"/>
              </a:rPr>
              <a:t>Ahmed_astro84@yahoo.com</a:t>
            </a:r>
          </a:p>
        </p:txBody>
      </p:sp>
      <p:sp>
        <p:nvSpPr>
          <p:cNvPr id="5" name="TextBox 5"/>
          <p:cNvSpPr txBox="1"/>
          <p:nvPr/>
        </p:nvSpPr>
        <p:spPr>
          <a:xfrm>
            <a:off x="13857100" y="6282752"/>
            <a:ext cx="3342811" cy="315856"/>
          </a:xfrm>
          <a:prstGeom prst="rect">
            <a:avLst/>
          </a:prstGeom>
        </p:spPr>
        <p:txBody>
          <a:bodyPr lIns="0" tIns="0" rIns="0" bIns="0" rtlCol="0" anchor="t">
            <a:spAutoFit/>
          </a:bodyPr>
          <a:lstStyle/>
          <a:p>
            <a:pPr marL="0" lvl="0" indent="0" algn="l">
              <a:lnSpc>
                <a:spcPts val="2697"/>
              </a:lnSpc>
              <a:spcBef>
                <a:spcPct val="0"/>
              </a:spcBef>
            </a:pPr>
            <a:r>
              <a:rPr lang="en-US" sz="1926" dirty="0">
                <a:solidFill>
                  <a:srgbClr val="000000"/>
                </a:solidFill>
                <a:latin typeface="Arimo"/>
              </a:rPr>
              <a:t>+201113251476</a:t>
            </a:r>
          </a:p>
        </p:txBody>
      </p:sp>
      <p:sp>
        <p:nvSpPr>
          <p:cNvPr id="7" name="TextBox 7"/>
          <p:cNvSpPr txBox="1"/>
          <p:nvPr/>
        </p:nvSpPr>
        <p:spPr>
          <a:xfrm>
            <a:off x="13580328" y="9122229"/>
            <a:ext cx="3431334" cy="301814"/>
          </a:xfrm>
          <a:prstGeom prst="rect">
            <a:avLst/>
          </a:prstGeom>
        </p:spPr>
        <p:txBody>
          <a:bodyPr lIns="0" tIns="0" rIns="0" bIns="0" rtlCol="0" anchor="t">
            <a:spAutoFit/>
          </a:bodyPr>
          <a:lstStyle/>
          <a:p>
            <a:pPr algn="ctr">
              <a:lnSpc>
                <a:spcPts val="2451"/>
              </a:lnSpc>
            </a:pPr>
            <a:r>
              <a:rPr lang="en-US" sz="1751">
                <a:solidFill>
                  <a:srgbClr val="000000"/>
                </a:solidFill>
                <a:latin typeface="Raleway Bold"/>
              </a:rPr>
              <a:t>ACAG-CONF.ORG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33023B-A966-BB51-CA7B-1F71DF1FDA5B}"/>
              </a:ext>
            </a:extLst>
          </p:cNvPr>
          <p:cNvSpPr txBox="1"/>
          <p:nvPr/>
        </p:nvSpPr>
        <p:spPr>
          <a:xfrm>
            <a:off x="381000" y="419100"/>
            <a:ext cx="5867400" cy="584775"/>
          </a:xfrm>
          <a:prstGeom prst="rect">
            <a:avLst/>
          </a:prstGeom>
          <a:noFill/>
        </p:spPr>
        <p:txBody>
          <a:bodyPr wrap="square">
            <a:spAutoFit/>
          </a:bodyPr>
          <a:lstStyle/>
          <a:p>
            <a:r>
              <a:rPr lang="en-US" sz="3200" b="1" dirty="0">
                <a:effectLst/>
                <a:latin typeface="Calibri" panose="020F0502020204030204" pitchFamily="34" charset="0"/>
                <a:ea typeface="Calibri" panose="020F0502020204030204" pitchFamily="34" charset="0"/>
                <a:cs typeface="Arial" panose="020B0604020202020204" pitchFamily="34" charset="0"/>
              </a:rPr>
              <a:t>The Evolving Space Environment</a:t>
            </a:r>
            <a:endParaRPr lang="en-US" sz="3200" dirty="0"/>
          </a:p>
        </p:txBody>
      </p:sp>
      <p:pic>
        <p:nvPicPr>
          <p:cNvPr id="7" name="Picture 6">
            <a:extLst>
              <a:ext uri="{FF2B5EF4-FFF2-40B4-BE49-F238E27FC236}">
                <a16:creationId xmlns:a16="http://schemas.microsoft.com/office/drawing/2014/main" id="{4D6B9921-C0BA-8BBE-7E8C-CBDB824E6E53}"/>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rcRect l="8164" t="7564" b="7577"/>
          <a:stretch/>
        </p:blipFill>
        <p:spPr>
          <a:xfrm rot="5400000">
            <a:off x="1850677" y="-488663"/>
            <a:ext cx="5358825" cy="8343900"/>
          </a:xfrm>
          <a:prstGeom prst="rect">
            <a:avLst/>
          </a:prstGeom>
        </p:spPr>
      </p:pic>
      <p:pic>
        <p:nvPicPr>
          <p:cNvPr id="9" name="Picture 8">
            <a:extLst>
              <a:ext uri="{FF2B5EF4-FFF2-40B4-BE49-F238E27FC236}">
                <a16:creationId xmlns:a16="http://schemas.microsoft.com/office/drawing/2014/main" id="{D5614E66-BBAD-92F1-B57E-C941243560A7}"/>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Effect>
                      <a14:saturation sat="400000"/>
                    </a14:imgEffect>
                  </a14:imgLayer>
                </a14:imgProps>
              </a:ext>
              <a:ext uri="{28A0092B-C50C-407E-A947-70E740481C1C}">
                <a14:useLocalDpi xmlns:a14="http://schemas.microsoft.com/office/drawing/2010/main" val="0"/>
              </a:ext>
            </a:extLst>
          </a:blip>
          <a:srcRect l="8164" t="7564" r="8819" b="7577"/>
          <a:stretch/>
        </p:blipFill>
        <p:spPr>
          <a:xfrm rot="5400000">
            <a:off x="10922287" y="-812511"/>
            <a:ext cx="4711126" cy="8343900"/>
          </a:xfrm>
          <a:prstGeom prst="rect">
            <a:avLst/>
          </a:prstGeom>
        </p:spPr>
      </p:pic>
      <p:pic>
        <p:nvPicPr>
          <p:cNvPr id="10" name="Picture 9">
            <a:extLst>
              <a:ext uri="{FF2B5EF4-FFF2-40B4-BE49-F238E27FC236}">
                <a16:creationId xmlns:a16="http://schemas.microsoft.com/office/drawing/2014/main" id="{CA108D42-7D27-4D2D-A044-F4F7D37564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240" y="6050280"/>
            <a:ext cx="8343900" cy="4229100"/>
          </a:xfrm>
          <a:prstGeom prst="rect">
            <a:avLst/>
          </a:prstGeom>
        </p:spPr>
      </p:pic>
      <p:pic>
        <p:nvPicPr>
          <p:cNvPr id="11" name="Picture 10">
            <a:extLst>
              <a:ext uri="{FF2B5EF4-FFF2-40B4-BE49-F238E27FC236}">
                <a16:creationId xmlns:a16="http://schemas.microsoft.com/office/drawing/2014/main" id="{1C7EA310-D90D-52BD-9469-501A0C866AD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44000" y="6027420"/>
            <a:ext cx="8343900" cy="4229100"/>
          </a:xfrm>
          <a:prstGeom prst="rect">
            <a:avLst/>
          </a:prstGeom>
        </p:spPr>
      </p:pic>
    </p:spTree>
    <p:extLst>
      <p:ext uri="{BB962C8B-B14F-4D97-AF65-F5344CB8AC3E}">
        <p14:creationId xmlns:p14="http://schemas.microsoft.com/office/powerpoint/2010/main" val="507893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F1AA3C-EDA0-A330-A566-CDA6C952A3BC}"/>
              </a:ext>
            </a:extLst>
          </p:cNvPr>
          <p:cNvSpPr txBox="1"/>
          <p:nvPr/>
        </p:nvSpPr>
        <p:spPr>
          <a:xfrm>
            <a:off x="304800" y="571500"/>
            <a:ext cx="8229600" cy="532903"/>
          </a:xfrm>
          <a:prstGeom prst="rect">
            <a:avLst/>
          </a:prstGeom>
          <a:noFill/>
        </p:spPr>
        <p:txBody>
          <a:bodyPr wrap="square">
            <a:spAutoFit/>
          </a:bodyPr>
          <a:lstStyle/>
          <a:p>
            <a:pPr marR="0" lvl="0">
              <a:lnSpc>
                <a:spcPct val="107000"/>
              </a:lnSpc>
              <a:spcBef>
                <a:spcPts val="0"/>
              </a:spcBef>
              <a:spcAft>
                <a:spcPts val="800"/>
              </a:spcAft>
              <a:tabLst>
                <a:tab pos="457200" algn="l"/>
              </a:tabLst>
            </a:pPr>
            <a:r>
              <a:rPr lang="en-US" sz="2800" b="1" kern="100" dirty="0">
                <a:effectLst/>
                <a:latin typeface="Calibri" panose="020F0502020204030204" pitchFamily="34" charset="0"/>
                <a:ea typeface="Calibri" panose="020F0502020204030204" pitchFamily="34" charset="0"/>
                <a:cs typeface="Arial" panose="020B0604020202020204" pitchFamily="34" charset="0"/>
              </a:rPr>
              <a:t>Key Advantages of Ground-Based Optical Systems</a:t>
            </a:r>
          </a:p>
        </p:txBody>
      </p:sp>
      <p:sp>
        <p:nvSpPr>
          <p:cNvPr id="5" name="TextBox 4">
            <a:extLst>
              <a:ext uri="{FF2B5EF4-FFF2-40B4-BE49-F238E27FC236}">
                <a16:creationId xmlns:a16="http://schemas.microsoft.com/office/drawing/2014/main" id="{EF5F09E3-1816-B3B2-F235-A2010A776020}"/>
              </a:ext>
            </a:extLst>
          </p:cNvPr>
          <p:cNvSpPr txBox="1"/>
          <p:nvPr/>
        </p:nvSpPr>
        <p:spPr>
          <a:xfrm>
            <a:off x="495300" y="1409700"/>
            <a:ext cx="17297400" cy="8166403"/>
          </a:xfrm>
          <a:prstGeom prst="rect">
            <a:avLst/>
          </a:prstGeom>
          <a:noFill/>
        </p:spPr>
        <p:txBody>
          <a:bodyPr wrap="square">
            <a:spAutoFit/>
          </a:bodyPr>
          <a:lstStyle/>
          <a:p>
            <a:pPr marL="457200" marR="0" indent="-457200">
              <a:lnSpc>
                <a:spcPct val="107000"/>
              </a:lnSpc>
              <a:spcBef>
                <a:spcPts val="0"/>
              </a:spcBef>
              <a:spcAft>
                <a:spcPts val="800"/>
              </a:spcAft>
              <a:buFont typeface="Arial" panose="020B0604020202020204" pitchFamily="34" charset="0"/>
              <a:buChar char="•"/>
            </a:pPr>
            <a:r>
              <a:rPr lang="en-US" sz="2800" b="1" kern="100" dirty="0">
                <a:effectLst/>
                <a:latin typeface="Calibri" panose="020F0502020204030204" pitchFamily="34" charset="0"/>
                <a:ea typeface="Calibri" panose="020F0502020204030204" pitchFamily="34" charset="0"/>
                <a:cs typeface="Arial" panose="020B0604020202020204" pitchFamily="34" charset="0"/>
              </a:rPr>
              <a:t>High Resolution Imaging</a:t>
            </a:r>
          </a:p>
          <a:p>
            <a:pPr marL="0" marR="0">
              <a:lnSpc>
                <a:spcPct val="107000"/>
              </a:lnSpc>
              <a:spcBef>
                <a:spcPts val="0"/>
              </a:spcBef>
              <a:spcAft>
                <a:spcPts val="800"/>
              </a:spcAft>
            </a:pPr>
            <a:r>
              <a:rPr lang="en-US" sz="2800" kern="100" dirty="0">
                <a:effectLst/>
                <a:latin typeface="Calibri" panose="020F0502020204030204" pitchFamily="34" charset="0"/>
                <a:ea typeface="Calibri" panose="020F0502020204030204" pitchFamily="34" charset="0"/>
                <a:cs typeface="Arial" panose="020B0604020202020204" pitchFamily="34" charset="0"/>
              </a:rPr>
              <a:t>Ground-based optical systems provide high-resolution images of space objects, enabling precise tracking, identification, and characterization. This capability is essential for differentiating between satellites, monitoring changes in their condition, and identifying potential threats or space debris.</a:t>
            </a:r>
          </a:p>
          <a:p>
            <a:pPr marL="457200" marR="0" indent="-457200">
              <a:lnSpc>
                <a:spcPct val="107000"/>
              </a:lnSpc>
              <a:spcBef>
                <a:spcPts val="0"/>
              </a:spcBef>
              <a:spcAft>
                <a:spcPts val="800"/>
              </a:spcAft>
              <a:buFont typeface="Arial" panose="020B0604020202020204" pitchFamily="34" charset="0"/>
              <a:buChar char="•"/>
            </a:pPr>
            <a:r>
              <a:rPr lang="en-US" sz="2800" b="1" kern="100" dirty="0">
                <a:effectLst/>
                <a:latin typeface="Calibri" panose="020F0502020204030204" pitchFamily="34" charset="0"/>
                <a:ea typeface="Calibri" panose="020F0502020204030204" pitchFamily="34" charset="0"/>
                <a:cs typeface="Arial" panose="020B0604020202020204" pitchFamily="34" charset="0"/>
              </a:rPr>
              <a:t>Cost-Effectiveness</a:t>
            </a:r>
          </a:p>
          <a:p>
            <a:pPr marL="0" marR="0">
              <a:lnSpc>
                <a:spcPct val="107000"/>
              </a:lnSpc>
              <a:spcBef>
                <a:spcPts val="0"/>
              </a:spcBef>
              <a:spcAft>
                <a:spcPts val="800"/>
              </a:spcAft>
            </a:pPr>
            <a:r>
              <a:rPr lang="en-US" sz="2800" kern="100" dirty="0">
                <a:effectLst/>
                <a:latin typeface="Calibri" panose="020F0502020204030204" pitchFamily="34" charset="0"/>
                <a:ea typeface="Calibri" panose="020F0502020204030204" pitchFamily="34" charset="0"/>
                <a:cs typeface="Arial" panose="020B0604020202020204" pitchFamily="34" charset="0"/>
              </a:rPr>
              <a:t>Compared to their space-based counterparts, ground-based optical systems are cost-effective to build, maintain, and upgrade. They offer a valuable alternative for nations and organizations with budget constraints, contributing to the democratization of space surveillance capabilities.</a:t>
            </a:r>
          </a:p>
          <a:p>
            <a:pPr marL="457200" marR="0" indent="-457200">
              <a:lnSpc>
                <a:spcPct val="107000"/>
              </a:lnSpc>
              <a:spcBef>
                <a:spcPts val="0"/>
              </a:spcBef>
              <a:spcAft>
                <a:spcPts val="800"/>
              </a:spcAft>
              <a:buFont typeface="Arial" panose="020B0604020202020204" pitchFamily="34" charset="0"/>
              <a:buChar char="•"/>
            </a:pPr>
            <a:r>
              <a:rPr lang="en-US" sz="2800" b="1" kern="100" dirty="0">
                <a:effectLst/>
                <a:latin typeface="Calibri" panose="020F0502020204030204" pitchFamily="34" charset="0"/>
                <a:ea typeface="Calibri" panose="020F0502020204030204" pitchFamily="34" charset="0"/>
                <a:cs typeface="Arial" panose="020B0604020202020204" pitchFamily="34" charset="0"/>
              </a:rPr>
              <a:t>Versatility</a:t>
            </a:r>
          </a:p>
          <a:p>
            <a:pPr marL="0" marR="0">
              <a:lnSpc>
                <a:spcPct val="107000"/>
              </a:lnSpc>
              <a:spcBef>
                <a:spcPts val="0"/>
              </a:spcBef>
              <a:spcAft>
                <a:spcPts val="800"/>
              </a:spcAft>
            </a:pPr>
            <a:r>
              <a:rPr lang="en-US" sz="2800" kern="100" dirty="0">
                <a:effectLst/>
                <a:latin typeface="Calibri" panose="020F0502020204030204" pitchFamily="34" charset="0"/>
                <a:ea typeface="Calibri" panose="020F0502020204030204" pitchFamily="34" charset="0"/>
                <a:cs typeface="Arial" panose="020B0604020202020204" pitchFamily="34" charset="0"/>
              </a:rPr>
              <a:t>Ground-based optical systems are versatile and capable of observing a wide range of space objects, including satellites in various orbits, celestial bodies, and potentially hazardous near-Earth objects. This adaptability makes them invaluable tools for multiple applications, from national security to planetary defense.</a:t>
            </a:r>
          </a:p>
          <a:p>
            <a:pPr marL="457200" marR="0" indent="-457200">
              <a:lnSpc>
                <a:spcPct val="107000"/>
              </a:lnSpc>
              <a:spcBef>
                <a:spcPts val="0"/>
              </a:spcBef>
              <a:spcAft>
                <a:spcPts val="800"/>
              </a:spcAft>
              <a:buFont typeface="Arial" panose="020B0604020202020204" pitchFamily="34" charset="0"/>
              <a:buChar char="•"/>
            </a:pPr>
            <a:r>
              <a:rPr lang="en-US" sz="2800" b="1" kern="100" dirty="0">
                <a:effectLst/>
                <a:latin typeface="Calibri" panose="020F0502020204030204" pitchFamily="34" charset="0"/>
                <a:ea typeface="Calibri" panose="020F0502020204030204" pitchFamily="34" charset="0"/>
                <a:cs typeface="Arial" panose="020B0604020202020204" pitchFamily="34" charset="0"/>
              </a:rPr>
              <a:t>Continuous Monitoring</a:t>
            </a:r>
          </a:p>
          <a:p>
            <a:pPr marL="0" marR="0">
              <a:lnSpc>
                <a:spcPct val="107000"/>
              </a:lnSpc>
              <a:spcBef>
                <a:spcPts val="0"/>
              </a:spcBef>
              <a:spcAft>
                <a:spcPts val="800"/>
              </a:spcAft>
            </a:pPr>
            <a:r>
              <a:rPr lang="en-US" sz="2800" kern="100" dirty="0">
                <a:effectLst/>
                <a:latin typeface="Calibri" panose="020F0502020204030204" pitchFamily="34" charset="0"/>
                <a:ea typeface="Calibri" panose="020F0502020204030204" pitchFamily="34" charset="0"/>
                <a:cs typeface="Arial" panose="020B0604020202020204" pitchFamily="34" charset="0"/>
              </a:rPr>
              <a:t>Ground-based systems operate continuously, providing uninterrupted surveillance of the night sky. This persistence ensures timely detection of space objects and the ability to track their movements, facilitating rapid responses to potential security threats or collision avoidance.</a:t>
            </a:r>
          </a:p>
        </p:txBody>
      </p:sp>
    </p:spTree>
    <p:extLst>
      <p:ext uri="{BB962C8B-B14F-4D97-AF65-F5344CB8AC3E}">
        <p14:creationId xmlns:p14="http://schemas.microsoft.com/office/powerpoint/2010/main" val="2061997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102C22D-6293-7B7D-B3E2-4190D945C0C7}"/>
              </a:ext>
            </a:extLst>
          </p:cNvPr>
          <p:cNvGraphicFramePr>
            <a:graphicFrameLocks noGrp="1"/>
          </p:cNvGraphicFramePr>
          <p:nvPr/>
        </p:nvGraphicFramePr>
        <p:xfrm>
          <a:off x="2190512" y="1769305"/>
          <a:ext cx="6425952" cy="7219110"/>
        </p:xfrm>
        <a:graphic>
          <a:graphicData uri="http://schemas.openxmlformats.org/drawingml/2006/table">
            <a:tbl>
              <a:tblPr firstRow="1" firstCol="1" lastRow="1" lastCol="1" bandRow="1" bandCol="1">
                <a:tableStyleId>{5C22544A-7EE6-4342-B048-85BDC9FD1C3A}</a:tableStyleId>
              </a:tblPr>
              <a:tblGrid>
                <a:gridCol w="2535945">
                  <a:extLst>
                    <a:ext uri="{9D8B030D-6E8A-4147-A177-3AD203B41FA5}">
                      <a16:colId xmlns:a16="http://schemas.microsoft.com/office/drawing/2014/main" val="2965386010"/>
                    </a:ext>
                  </a:extLst>
                </a:gridCol>
                <a:gridCol w="3890007">
                  <a:extLst>
                    <a:ext uri="{9D8B030D-6E8A-4147-A177-3AD203B41FA5}">
                      <a16:colId xmlns:a16="http://schemas.microsoft.com/office/drawing/2014/main" val="1110183171"/>
                    </a:ext>
                  </a:extLst>
                </a:gridCol>
              </a:tblGrid>
              <a:tr h="493203">
                <a:tc>
                  <a:txBody>
                    <a:bodyPr/>
                    <a:lstStyle/>
                    <a:p>
                      <a:pPr marL="0" marR="0" algn="ctr">
                        <a:lnSpc>
                          <a:spcPct val="107000"/>
                        </a:lnSpc>
                        <a:spcBef>
                          <a:spcPts val="0"/>
                        </a:spcBef>
                        <a:spcAft>
                          <a:spcPts val="0"/>
                        </a:spcAft>
                      </a:pPr>
                      <a:r>
                        <a:rPr lang="en-US" sz="1800" dirty="0">
                          <a:effectLst/>
                        </a:rPr>
                        <a:t>Items</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102738" marR="102738" marT="0" marB="0" anchor="ctr"/>
                </a:tc>
                <a:tc>
                  <a:txBody>
                    <a:bodyPr/>
                    <a:lstStyle/>
                    <a:p>
                      <a:pPr marL="0" marR="0" algn="ctr">
                        <a:lnSpc>
                          <a:spcPct val="107000"/>
                        </a:lnSpc>
                        <a:spcBef>
                          <a:spcPts val="0"/>
                        </a:spcBef>
                        <a:spcAft>
                          <a:spcPts val="0"/>
                        </a:spcAft>
                      </a:pPr>
                      <a:r>
                        <a:rPr lang="en-US" sz="1800" dirty="0">
                          <a:effectLst/>
                        </a:rPr>
                        <a:t>Characteristics</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102738" marR="102738" marT="0" marB="0" anchor="ctr"/>
                </a:tc>
                <a:extLst>
                  <a:ext uri="{0D108BD9-81ED-4DB2-BD59-A6C34878D82A}">
                    <a16:rowId xmlns:a16="http://schemas.microsoft.com/office/drawing/2014/main" val="2584570247"/>
                  </a:ext>
                </a:extLst>
              </a:tr>
              <a:tr h="1023528">
                <a:tc>
                  <a:txBody>
                    <a:bodyPr/>
                    <a:lstStyle/>
                    <a:p>
                      <a:pPr marL="0" marR="0" algn="ctr">
                        <a:lnSpc>
                          <a:spcPct val="107000"/>
                        </a:lnSpc>
                        <a:spcBef>
                          <a:spcPts val="0"/>
                        </a:spcBef>
                        <a:spcAft>
                          <a:spcPts val="0"/>
                        </a:spcAft>
                      </a:pPr>
                      <a:r>
                        <a:rPr lang="en-US" sz="1800" dirty="0">
                          <a:effectLst/>
                        </a:rPr>
                        <a:t>Telescope Series</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102738" marR="102738" marT="0" marB="0" anchor="ctr"/>
                </a:tc>
                <a:tc>
                  <a:txBody>
                    <a:bodyPr/>
                    <a:lstStyle/>
                    <a:p>
                      <a:pPr marL="0" marR="0" algn="ctr">
                        <a:lnSpc>
                          <a:spcPct val="107000"/>
                        </a:lnSpc>
                        <a:spcBef>
                          <a:spcPts val="0"/>
                        </a:spcBef>
                        <a:spcAft>
                          <a:spcPts val="0"/>
                        </a:spcAft>
                      </a:pPr>
                      <a:r>
                        <a:rPr lang="en-US" sz="1800" dirty="0">
                          <a:effectLst/>
                        </a:rPr>
                        <a:t>Celestron 11" Rowe-Ackermann Schmidt Astrograph with CGE Pro Mount </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102738" marR="102738" marT="0" marB="0" anchor="ctr"/>
                </a:tc>
                <a:extLst>
                  <a:ext uri="{0D108BD9-81ED-4DB2-BD59-A6C34878D82A}">
                    <a16:rowId xmlns:a16="http://schemas.microsoft.com/office/drawing/2014/main" val="3344661126"/>
                  </a:ext>
                </a:extLst>
              </a:tr>
              <a:tr h="416250">
                <a:tc>
                  <a:txBody>
                    <a:bodyPr/>
                    <a:lstStyle/>
                    <a:p>
                      <a:pPr marL="0" marR="0" algn="ctr">
                        <a:lnSpc>
                          <a:spcPct val="107000"/>
                        </a:lnSpc>
                        <a:spcBef>
                          <a:spcPts val="0"/>
                        </a:spcBef>
                        <a:spcAft>
                          <a:spcPts val="0"/>
                        </a:spcAft>
                      </a:pPr>
                      <a:r>
                        <a:rPr lang="en-US" sz="1800" dirty="0">
                          <a:effectLst/>
                        </a:rPr>
                        <a:t>Telescope Aperture</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102738" marR="102738" marT="0" marB="0" anchor="ctr"/>
                </a:tc>
                <a:tc>
                  <a:txBody>
                    <a:bodyPr/>
                    <a:lstStyle/>
                    <a:p>
                      <a:pPr marL="0" marR="0" algn="ctr">
                        <a:lnSpc>
                          <a:spcPct val="107000"/>
                        </a:lnSpc>
                        <a:spcBef>
                          <a:spcPts val="0"/>
                        </a:spcBef>
                        <a:spcAft>
                          <a:spcPts val="0"/>
                        </a:spcAft>
                      </a:pPr>
                      <a:r>
                        <a:rPr lang="en-US" sz="1800" dirty="0">
                          <a:effectLst/>
                        </a:rPr>
                        <a:t>11"</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102738" marR="102738" marT="0" marB="0" anchor="ctr"/>
                </a:tc>
                <a:extLst>
                  <a:ext uri="{0D108BD9-81ED-4DB2-BD59-A6C34878D82A}">
                    <a16:rowId xmlns:a16="http://schemas.microsoft.com/office/drawing/2014/main" val="3429728264"/>
                  </a:ext>
                </a:extLst>
              </a:tr>
              <a:tr h="518855">
                <a:tc>
                  <a:txBody>
                    <a:bodyPr/>
                    <a:lstStyle/>
                    <a:p>
                      <a:pPr marL="0" marR="0" algn="ctr">
                        <a:lnSpc>
                          <a:spcPct val="107000"/>
                        </a:lnSpc>
                        <a:spcBef>
                          <a:spcPts val="0"/>
                        </a:spcBef>
                        <a:spcAft>
                          <a:spcPts val="0"/>
                        </a:spcAft>
                      </a:pPr>
                      <a:r>
                        <a:rPr lang="en-US" sz="1800" dirty="0">
                          <a:effectLst/>
                        </a:rPr>
                        <a:t>Telescope Focal Ratio</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102738" marR="102738" marT="0" marB="0" anchor="ctr"/>
                </a:tc>
                <a:tc>
                  <a:txBody>
                    <a:bodyPr/>
                    <a:lstStyle/>
                    <a:p>
                      <a:pPr marL="0" marR="0" algn="ctr">
                        <a:lnSpc>
                          <a:spcPct val="107000"/>
                        </a:lnSpc>
                        <a:spcBef>
                          <a:spcPts val="0"/>
                        </a:spcBef>
                        <a:spcAft>
                          <a:spcPts val="0"/>
                        </a:spcAft>
                      </a:pPr>
                      <a:r>
                        <a:rPr lang="en-US" sz="1800" dirty="0">
                          <a:effectLst/>
                        </a:rPr>
                        <a:t>f/2.2</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102738" marR="102738" marT="0" marB="0" anchor="ctr"/>
                </a:tc>
                <a:extLst>
                  <a:ext uri="{0D108BD9-81ED-4DB2-BD59-A6C34878D82A}">
                    <a16:rowId xmlns:a16="http://schemas.microsoft.com/office/drawing/2014/main" val="425004195"/>
                  </a:ext>
                </a:extLst>
              </a:tr>
              <a:tr h="856985">
                <a:tc>
                  <a:txBody>
                    <a:bodyPr/>
                    <a:lstStyle/>
                    <a:p>
                      <a:pPr marL="0" marR="0" algn="ctr">
                        <a:lnSpc>
                          <a:spcPct val="107000"/>
                        </a:lnSpc>
                        <a:spcBef>
                          <a:spcPts val="0"/>
                        </a:spcBef>
                        <a:spcAft>
                          <a:spcPts val="0"/>
                        </a:spcAft>
                      </a:pPr>
                      <a:r>
                        <a:rPr lang="en-US" sz="1800" dirty="0">
                          <a:effectLst/>
                        </a:rPr>
                        <a:t>Telescope Focal Length </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102738" marR="102738" marT="0" marB="0" anchor="ctr"/>
                </a:tc>
                <a:tc>
                  <a:txBody>
                    <a:bodyPr/>
                    <a:lstStyle/>
                    <a:p>
                      <a:pPr marL="0" marR="0" algn="ctr">
                        <a:lnSpc>
                          <a:spcPct val="107000"/>
                        </a:lnSpc>
                        <a:spcBef>
                          <a:spcPts val="0"/>
                        </a:spcBef>
                        <a:spcAft>
                          <a:spcPts val="0"/>
                        </a:spcAft>
                      </a:pPr>
                      <a:r>
                        <a:rPr lang="en-US" sz="1800" dirty="0">
                          <a:effectLst/>
                        </a:rPr>
                        <a:t>620 (mm)</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102738" marR="102738" marT="0" marB="0" anchor="ctr"/>
                </a:tc>
                <a:extLst>
                  <a:ext uri="{0D108BD9-81ED-4DB2-BD59-A6C34878D82A}">
                    <a16:rowId xmlns:a16="http://schemas.microsoft.com/office/drawing/2014/main" val="3491578859"/>
                  </a:ext>
                </a:extLst>
              </a:tr>
              <a:tr h="677261">
                <a:tc>
                  <a:txBody>
                    <a:bodyPr/>
                    <a:lstStyle/>
                    <a:p>
                      <a:pPr marL="0" marR="0" algn="ctr">
                        <a:lnSpc>
                          <a:spcPct val="107000"/>
                        </a:lnSpc>
                        <a:spcBef>
                          <a:spcPts val="0"/>
                        </a:spcBef>
                        <a:spcAft>
                          <a:spcPts val="0"/>
                        </a:spcAft>
                      </a:pPr>
                      <a:r>
                        <a:rPr lang="en-US" sz="1800" dirty="0">
                          <a:effectLst/>
                        </a:rPr>
                        <a:t>Telescope Mount Type</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102738" marR="102738" marT="0" marB="0" anchor="ctr"/>
                </a:tc>
                <a:tc>
                  <a:txBody>
                    <a:bodyPr/>
                    <a:lstStyle/>
                    <a:p>
                      <a:pPr marL="0" marR="0" algn="ctr">
                        <a:lnSpc>
                          <a:spcPct val="107000"/>
                        </a:lnSpc>
                        <a:spcBef>
                          <a:spcPts val="0"/>
                        </a:spcBef>
                        <a:spcAft>
                          <a:spcPts val="0"/>
                        </a:spcAft>
                      </a:pPr>
                      <a:r>
                        <a:rPr lang="en-US" sz="1800" dirty="0">
                          <a:effectLst/>
                        </a:rPr>
                        <a:t>Equatorial</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102738" marR="102738" marT="0" marB="0" anchor="ctr"/>
                </a:tc>
                <a:extLst>
                  <a:ext uri="{0D108BD9-81ED-4DB2-BD59-A6C34878D82A}">
                    <a16:rowId xmlns:a16="http://schemas.microsoft.com/office/drawing/2014/main" val="4265593531"/>
                  </a:ext>
                </a:extLst>
              </a:tr>
              <a:tr h="1023528">
                <a:tc>
                  <a:txBody>
                    <a:bodyPr/>
                    <a:lstStyle/>
                    <a:p>
                      <a:pPr marL="0" marR="0" algn="ctr">
                        <a:lnSpc>
                          <a:spcPct val="107000"/>
                        </a:lnSpc>
                        <a:spcBef>
                          <a:spcPts val="0"/>
                        </a:spcBef>
                        <a:spcAft>
                          <a:spcPts val="0"/>
                        </a:spcAft>
                      </a:pPr>
                      <a:r>
                        <a:rPr lang="en-US" sz="1800" dirty="0">
                          <a:effectLst/>
                        </a:rPr>
                        <a:t>CCD device</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102738" marR="102738" marT="0" marB="0" anchor="ctr"/>
                </a:tc>
                <a:tc>
                  <a:txBody>
                    <a:bodyPr/>
                    <a:lstStyle/>
                    <a:p>
                      <a:pPr marL="0" marR="0" algn="ctr">
                        <a:lnSpc>
                          <a:spcPct val="107000"/>
                        </a:lnSpc>
                        <a:spcBef>
                          <a:spcPts val="0"/>
                        </a:spcBef>
                        <a:spcAft>
                          <a:spcPts val="0"/>
                        </a:spcAft>
                      </a:pPr>
                      <a:r>
                        <a:rPr lang="en-US" sz="1800" dirty="0">
                          <a:effectLst/>
                        </a:rPr>
                        <a:t>FLI </a:t>
                      </a:r>
                      <a:r>
                        <a:rPr lang="en-US" sz="1800" dirty="0" err="1">
                          <a:effectLst/>
                        </a:rPr>
                        <a:t>MicroLine</a:t>
                      </a:r>
                      <a:r>
                        <a:rPr lang="en-US" sz="1800" dirty="0">
                          <a:effectLst/>
                        </a:rPr>
                        <a:t> ML11002 Monochrome Camera Grade 2</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102738" marR="102738" marT="0" marB="0" anchor="ctr"/>
                </a:tc>
                <a:extLst>
                  <a:ext uri="{0D108BD9-81ED-4DB2-BD59-A6C34878D82A}">
                    <a16:rowId xmlns:a16="http://schemas.microsoft.com/office/drawing/2014/main" val="3345852104"/>
                  </a:ext>
                </a:extLst>
              </a:tr>
              <a:tr h="441900">
                <a:tc>
                  <a:txBody>
                    <a:bodyPr/>
                    <a:lstStyle/>
                    <a:p>
                      <a:pPr marL="0" marR="0" algn="ctr">
                        <a:lnSpc>
                          <a:spcPct val="107000"/>
                        </a:lnSpc>
                        <a:spcBef>
                          <a:spcPts val="0"/>
                        </a:spcBef>
                        <a:spcAft>
                          <a:spcPts val="0"/>
                        </a:spcAft>
                      </a:pPr>
                      <a:r>
                        <a:rPr lang="en-US" sz="1800">
                          <a:effectLst/>
                        </a:rPr>
                        <a:t>Pixels</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738" marR="102738" marT="0" marB="0" anchor="ctr"/>
                </a:tc>
                <a:tc>
                  <a:txBody>
                    <a:bodyPr/>
                    <a:lstStyle/>
                    <a:p>
                      <a:pPr marL="0" marR="0" algn="ctr">
                        <a:lnSpc>
                          <a:spcPct val="107000"/>
                        </a:lnSpc>
                        <a:spcBef>
                          <a:spcPts val="0"/>
                        </a:spcBef>
                        <a:spcAft>
                          <a:spcPts val="0"/>
                        </a:spcAft>
                      </a:pPr>
                      <a:r>
                        <a:rPr lang="en-US" sz="1800">
                          <a:effectLst/>
                        </a:rPr>
                        <a:t>4072 x 2720 pixels</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738" marR="102738" marT="0" marB="0" anchor="ctr"/>
                </a:tc>
                <a:extLst>
                  <a:ext uri="{0D108BD9-81ED-4DB2-BD59-A6C34878D82A}">
                    <a16:rowId xmlns:a16="http://schemas.microsoft.com/office/drawing/2014/main" val="3133091040"/>
                  </a:ext>
                </a:extLst>
              </a:tr>
              <a:tr h="441900">
                <a:tc>
                  <a:txBody>
                    <a:bodyPr/>
                    <a:lstStyle/>
                    <a:p>
                      <a:pPr marL="0" marR="0" algn="ctr">
                        <a:lnSpc>
                          <a:spcPct val="107000"/>
                        </a:lnSpc>
                        <a:spcBef>
                          <a:spcPts val="0"/>
                        </a:spcBef>
                        <a:spcAft>
                          <a:spcPts val="0"/>
                        </a:spcAft>
                      </a:pPr>
                      <a:r>
                        <a:rPr lang="en-US" sz="1800">
                          <a:effectLst/>
                        </a:rPr>
                        <a:t>Pixel Size (µm)</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102738" marR="102738" marT="0" marB="0" anchor="ctr"/>
                </a:tc>
                <a:tc>
                  <a:txBody>
                    <a:bodyPr/>
                    <a:lstStyle/>
                    <a:p>
                      <a:pPr marL="0" marR="0" algn="ctr">
                        <a:lnSpc>
                          <a:spcPct val="107000"/>
                        </a:lnSpc>
                        <a:spcBef>
                          <a:spcPts val="0"/>
                        </a:spcBef>
                        <a:spcAft>
                          <a:spcPts val="0"/>
                        </a:spcAft>
                      </a:pPr>
                      <a:r>
                        <a:rPr lang="en-US" sz="1800" dirty="0">
                          <a:effectLst/>
                        </a:rPr>
                        <a:t>9.0 x 9.0</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102738" marR="102738" marT="0" marB="0" anchor="ctr"/>
                </a:tc>
                <a:extLst>
                  <a:ext uri="{0D108BD9-81ED-4DB2-BD59-A6C34878D82A}">
                    <a16:rowId xmlns:a16="http://schemas.microsoft.com/office/drawing/2014/main" val="674626647"/>
                  </a:ext>
                </a:extLst>
              </a:tr>
              <a:tr h="441900">
                <a:tc>
                  <a:txBody>
                    <a:bodyPr/>
                    <a:lstStyle/>
                    <a:p>
                      <a:pPr marL="0" marR="0" algn="ctr">
                        <a:lnSpc>
                          <a:spcPct val="107000"/>
                        </a:lnSpc>
                        <a:spcBef>
                          <a:spcPts val="0"/>
                        </a:spcBef>
                        <a:spcAft>
                          <a:spcPts val="0"/>
                        </a:spcAft>
                      </a:pPr>
                      <a:r>
                        <a:rPr lang="en-US" sz="1800" dirty="0">
                          <a:effectLst/>
                        </a:rPr>
                        <a:t>System (FOV)</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102738" marR="102738" marT="0" marB="0" anchor="ctr"/>
                </a:tc>
                <a:tc>
                  <a:txBody>
                    <a:bodyPr/>
                    <a:lstStyle/>
                    <a:p>
                      <a:pPr marL="0" marR="0" algn="ctr">
                        <a:lnSpc>
                          <a:spcPct val="107000"/>
                        </a:lnSpc>
                        <a:spcBef>
                          <a:spcPts val="0"/>
                        </a:spcBef>
                        <a:spcAft>
                          <a:spcPts val="0"/>
                        </a:spcAft>
                      </a:pPr>
                      <a:r>
                        <a:rPr lang="en-US" sz="1800" dirty="0">
                          <a:effectLst/>
                        </a:rPr>
                        <a:t>3.4°×2.3° (7.81) degree square</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102738" marR="102738" marT="0" marB="0" anchor="ctr"/>
                </a:tc>
                <a:extLst>
                  <a:ext uri="{0D108BD9-81ED-4DB2-BD59-A6C34878D82A}">
                    <a16:rowId xmlns:a16="http://schemas.microsoft.com/office/drawing/2014/main" val="415143727"/>
                  </a:ext>
                </a:extLst>
              </a:tr>
              <a:tr h="441900">
                <a:tc>
                  <a:txBody>
                    <a:bodyPr/>
                    <a:lstStyle/>
                    <a:p>
                      <a:pPr marL="0" marR="0" algn="ctr">
                        <a:lnSpc>
                          <a:spcPct val="107000"/>
                        </a:lnSpc>
                        <a:spcBef>
                          <a:spcPts val="0"/>
                        </a:spcBef>
                        <a:spcAft>
                          <a:spcPts val="0"/>
                        </a:spcAft>
                      </a:pPr>
                      <a:r>
                        <a:rPr lang="en-US" sz="1700" dirty="0">
                          <a:effectLst/>
                          <a:latin typeface="Calibri" panose="020F0502020204030204" pitchFamily="34" charset="0"/>
                          <a:ea typeface="Calibri" panose="020F0502020204030204" pitchFamily="34" charset="0"/>
                          <a:cs typeface="Arial" panose="020B0604020202020204" pitchFamily="34" charset="0"/>
                        </a:rPr>
                        <a:t>Pixel  scale </a:t>
                      </a:r>
                    </a:p>
                  </a:txBody>
                  <a:tcPr marL="102738" marR="102738" marT="0" marB="0" anchor="ctr"/>
                </a:tc>
                <a:tc>
                  <a:txBody>
                    <a:bodyPr/>
                    <a:lstStyle/>
                    <a:p>
                      <a:pPr marL="0" marR="0" algn="ctr">
                        <a:lnSpc>
                          <a:spcPct val="107000"/>
                        </a:lnSpc>
                        <a:spcBef>
                          <a:spcPts val="0"/>
                        </a:spcBef>
                        <a:spcAft>
                          <a:spcPts val="0"/>
                        </a:spcAft>
                      </a:pPr>
                      <a:r>
                        <a:rPr lang="en-US" sz="1700" dirty="0">
                          <a:effectLst/>
                          <a:latin typeface="Calibri" panose="020F0502020204030204" pitchFamily="34" charset="0"/>
                          <a:ea typeface="Calibri" panose="020F0502020204030204" pitchFamily="34" charset="0"/>
                          <a:cs typeface="Arial" panose="020B0604020202020204" pitchFamily="34" charset="0"/>
                        </a:rPr>
                        <a:t>2.98”/pixel</a:t>
                      </a:r>
                    </a:p>
                  </a:txBody>
                  <a:tcPr marL="102738" marR="102738" marT="0" marB="0" anchor="ctr"/>
                </a:tc>
                <a:extLst>
                  <a:ext uri="{0D108BD9-81ED-4DB2-BD59-A6C34878D82A}">
                    <a16:rowId xmlns:a16="http://schemas.microsoft.com/office/drawing/2014/main" val="2101029846"/>
                  </a:ext>
                </a:extLst>
              </a:tr>
              <a:tr h="441900">
                <a:tc>
                  <a:txBody>
                    <a:bodyPr/>
                    <a:lstStyle/>
                    <a:p>
                      <a:pPr marL="0" marR="0" algn="ctr">
                        <a:lnSpc>
                          <a:spcPct val="107000"/>
                        </a:lnSpc>
                        <a:spcBef>
                          <a:spcPts val="0"/>
                        </a:spcBef>
                        <a:spcAft>
                          <a:spcPts val="0"/>
                        </a:spcAft>
                      </a:pPr>
                      <a:r>
                        <a:rPr lang="en-US" sz="1700" dirty="0">
                          <a:effectLst/>
                          <a:latin typeface="Calibri" panose="020F0502020204030204" pitchFamily="34" charset="0"/>
                          <a:ea typeface="Calibri" panose="020F0502020204030204" pitchFamily="34" charset="0"/>
                          <a:cs typeface="Arial" panose="020B0604020202020204" pitchFamily="34" charset="0"/>
                        </a:rPr>
                        <a:t>Limited magnitude</a:t>
                      </a:r>
                    </a:p>
                  </a:txBody>
                  <a:tcPr marL="102738" marR="102738" marT="0" marB="0" anchor="ctr"/>
                </a:tc>
                <a:tc>
                  <a:txBody>
                    <a:bodyPr/>
                    <a:lstStyle/>
                    <a:p>
                      <a:pPr marL="0" marR="0" algn="ctr">
                        <a:lnSpc>
                          <a:spcPct val="107000"/>
                        </a:lnSpc>
                        <a:spcBef>
                          <a:spcPts val="0"/>
                        </a:spcBef>
                        <a:spcAft>
                          <a:spcPts val="0"/>
                        </a:spcAft>
                      </a:pPr>
                      <a:r>
                        <a:rPr lang="en-US" sz="1700" dirty="0">
                          <a:effectLst/>
                          <a:latin typeface="Calibri" panose="020F0502020204030204" pitchFamily="34" charset="0"/>
                          <a:ea typeface="Calibri" panose="020F0502020204030204" pitchFamily="34" charset="0"/>
                          <a:cs typeface="Arial" panose="020B0604020202020204" pitchFamily="34" charset="0"/>
                        </a:rPr>
                        <a:t>14.9 mag</a:t>
                      </a:r>
                    </a:p>
                  </a:txBody>
                  <a:tcPr marL="102738" marR="102738" marT="0" marB="0" anchor="ctr"/>
                </a:tc>
                <a:extLst>
                  <a:ext uri="{0D108BD9-81ED-4DB2-BD59-A6C34878D82A}">
                    <a16:rowId xmlns:a16="http://schemas.microsoft.com/office/drawing/2014/main" val="745124063"/>
                  </a:ext>
                </a:extLst>
              </a:tr>
            </a:tbl>
          </a:graphicData>
        </a:graphic>
      </p:graphicFrame>
      <p:pic>
        <p:nvPicPr>
          <p:cNvPr id="3" name="Picture 2">
            <a:extLst>
              <a:ext uri="{FF2B5EF4-FFF2-40B4-BE49-F238E27FC236}">
                <a16:creationId xmlns:a16="http://schemas.microsoft.com/office/drawing/2014/main" id="{F1966E43-85AA-982F-4B1B-28A1728A50F1}"/>
              </a:ext>
            </a:extLst>
          </p:cNvPr>
          <p:cNvPicPr>
            <a:picLocks noChangeAspect="1"/>
          </p:cNvPicPr>
          <p:nvPr/>
        </p:nvPicPr>
        <p:blipFill>
          <a:blip r:embed="rId3"/>
          <a:stretch>
            <a:fillRect/>
          </a:stretch>
        </p:blipFill>
        <p:spPr>
          <a:xfrm>
            <a:off x="8976080" y="1769305"/>
            <a:ext cx="6796230" cy="7219106"/>
          </a:xfrm>
          <a:prstGeom prst="rect">
            <a:avLst/>
          </a:prstGeom>
        </p:spPr>
      </p:pic>
      <p:sp>
        <p:nvSpPr>
          <p:cNvPr id="4" name="Rectangle 3">
            <a:extLst>
              <a:ext uri="{FF2B5EF4-FFF2-40B4-BE49-F238E27FC236}">
                <a16:creationId xmlns:a16="http://schemas.microsoft.com/office/drawing/2014/main" id="{BC0039EF-08E5-A279-1511-ED43053D7E3B}"/>
              </a:ext>
            </a:extLst>
          </p:cNvPr>
          <p:cNvSpPr/>
          <p:nvPr/>
        </p:nvSpPr>
        <p:spPr>
          <a:xfrm>
            <a:off x="1859808" y="819928"/>
            <a:ext cx="9462441" cy="553998"/>
          </a:xfrm>
          <a:prstGeom prst="rect">
            <a:avLst/>
          </a:prstGeom>
        </p:spPr>
        <p:txBody>
          <a:bodyPr wrap="square">
            <a:spAutoFit/>
          </a:bodyPr>
          <a:lstStyle/>
          <a:p>
            <a:r>
              <a:rPr lang="en-US" sz="3000" b="1" dirty="0">
                <a:latin typeface="Times New Roman" panose="02020603050405020304" pitchFamily="18" charset="0"/>
                <a:ea typeface="Calibri" panose="020F0502020204030204" pitchFamily="34" charset="0"/>
              </a:rPr>
              <a:t>Optical Satellite Tracking Station (OSTS)-NRIAG</a:t>
            </a:r>
            <a:endParaRPr lang="en-US" sz="3000" dirty="0"/>
          </a:p>
        </p:txBody>
      </p:sp>
    </p:spTree>
    <p:extLst>
      <p:ext uri="{BB962C8B-B14F-4D97-AF65-F5344CB8AC3E}">
        <p14:creationId xmlns:p14="http://schemas.microsoft.com/office/powerpoint/2010/main" val="3638845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875A03-EC5C-6C15-2B68-85A6E627F6F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9500" y="2476500"/>
            <a:ext cx="12115800" cy="6871096"/>
          </a:xfrm>
          <a:prstGeom prst="rect">
            <a:avLst/>
          </a:prstGeom>
          <a:noFill/>
          <a:ln>
            <a:noFill/>
          </a:ln>
        </p:spPr>
      </p:pic>
      <p:sp>
        <p:nvSpPr>
          <p:cNvPr id="5" name="TextBox 4">
            <a:extLst>
              <a:ext uri="{FF2B5EF4-FFF2-40B4-BE49-F238E27FC236}">
                <a16:creationId xmlns:a16="http://schemas.microsoft.com/office/drawing/2014/main" id="{ECCAE8E4-B56E-FAF8-1603-B7D97D03C7FC}"/>
              </a:ext>
            </a:extLst>
          </p:cNvPr>
          <p:cNvSpPr txBox="1"/>
          <p:nvPr/>
        </p:nvSpPr>
        <p:spPr>
          <a:xfrm>
            <a:off x="5334000" y="9512469"/>
            <a:ext cx="9147219" cy="507831"/>
          </a:xfrm>
          <a:prstGeom prst="rect">
            <a:avLst/>
          </a:prstGeom>
          <a:noFill/>
        </p:spPr>
        <p:txBody>
          <a:bodyPr wrap="square">
            <a:spAutoFit/>
          </a:bodyPr>
          <a:lstStyle/>
          <a:p>
            <a:r>
              <a:rPr lang="en-US" sz="2700" b="1" dirty="0">
                <a:latin typeface="Calibri" panose="020F0502020204030204" pitchFamily="34" charset="0"/>
                <a:ea typeface="Times New Roman" panose="02020603050405020304" pitchFamily="18" charset="0"/>
              </a:rPr>
              <a:t>Map of the ISON observatories that includes the OSTS in Egypt </a:t>
            </a:r>
            <a:endParaRPr lang="en-US" sz="2700" b="1" dirty="0"/>
          </a:p>
        </p:txBody>
      </p:sp>
      <p:sp>
        <p:nvSpPr>
          <p:cNvPr id="4" name="TextBox 3">
            <a:extLst>
              <a:ext uri="{FF2B5EF4-FFF2-40B4-BE49-F238E27FC236}">
                <a16:creationId xmlns:a16="http://schemas.microsoft.com/office/drawing/2014/main" id="{E863A2D4-8105-A61B-3DF7-44703C714B4A}"/>
              </a:ext>
            </a:extLst>
          </p:cNvPr>
          <p:cNvSpPr txBox="1"/>
          <p:nvPr/>
        </p:nvSpPr>
        <p:spPr>
          <a:xfrm>
            <a:off x="1066800" y="266700"/>
            <a:ext cx="17221200" cy="2545505"/>
          </a:xfrm>
          <a:prstGeom prst="rect">
            <a:avLst/>
          </a:prstGeom>
          <a:noFill/>
        </p:spPr>
        <p:txBody>
          <a:bodyPr wrap="square">
            <a:spAutoFit/>
          </a:bodyPr>
          <a:lstStyle/>
          <a:p>
            <a:pPr marR="0" lvl="0">
              <a:lnSpc>
                <a:spcPct val="107000"/>
              </a:lnSpc>
              <a:spcBef>
                <a:spcPts val="0"/>
              </a:spcBef>
              <a:spcAft>
                <a:spcPts val="800"/>
              </a:spcAft>
              <a:tabLst>
                <a:tab pos="457200" algn="l"/>
              </a:tabLst>
            </a:pPr>
            <a:r>
              <a:rPr lang="en-US" sz="3200" b="1" kern="100" dirty="0">
                <a:effectLst/>
                <a:latin typeface="Calibri" panose="020F0502020204030204" pitchFamily="34" charset="0"/>
                <a:ea typeface="Calibri" panose="020F0502020204030204" pitchFamily="34" charset="0"/>
                <a:cs typeface="Arial" panose="020B0604020202020204" pitchFamily="34" charset="0"/>
              </a:rPr>
              <a:t>International Collaboration</a:t>
            </a:r>
          </a:p>
          <a:p>
            <a:pPr marL="0" marR="0">
              <a:lnSpc>
                <a:spcPct val="107000"/>
              </a:lnSpc>
              <a:spcBef>
                <a:spcPts val="0"/>
              </a:spcBef>
              <a:spcAft>
                <a:spcPts val="800"/>
              </a:spcAft>
            </a:pPr>
            <a:r>
              <a:rPr lang="en-US" sz="2800" kern="100" dirty="0">
                <a:effectLst/>
                <a:latin typeface="Calibri" panose="020F0502020204030204" pitchFamily="34" charset="0"/>
                <a:ea typeface="Calibri" panose="020F0502020204030204" pitchFamily="34" charset="0"/>
                <a:cs typeface="Arial" panose="020B0604020202020204" pitchFamily="34" charset="0"/>
              </a:rPr>
              <a:t>International collaboration plays a pivotal role in space surveillance. By sharing data and resources, space agencies and observatories worldwide enhance the capabilities of the global space surveillance network. This collaborative approach is essential for addressing common challenges and ensuring the security and sustainability of space activities.</a:t>
            </a:r>
          </a:p>
        </p:txBody>
      </p:sp>
    </p:spTree>
    <p:extLst>
      <p:ext uri="{BB962C8B-B14F-4D97-AF65-F5344CB8AC3E}">
        <p14:creationId xmlns:p14="http://schemas.microsoft.com/office/powerpoint/2010/main" val="374784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5BBE57-1EC1-9872-AA55-A45F31102491}"/>
              </a:ext>
            </a:extLst>
          </p:cNvPr>
          <p:cNvSpPr txBox="1"/>
          <p:nvPr/>
        </p:nvSpPr>
        <p:spPr>
          <a:xfrm>
            <a:off x="494222" y="421862"/>
            <a:ext cx="3984402" cy="648960"/>
          </a:xfrm>
          <a:prstGeom prst="rect">
            <a:avLst/>
          </a:prstGeom>
          <a:noFill/>
        </p:spPr>
        <p:txBody>
          <a:bodyPr wrap="square">
            <a:spAutoFit/>
          </a:bodyPr>
          <a:lstStyle/>
          <a:p>
            <a:pPr algn="just">
              <a:lnSpc>
                <a:spcPct val="150000"/>
              </a:lnSpc>
              <a:spcAft>
                <a:spcPts val="1200"/>
              </a:spcAft>
            </a:pPr>
            <a:r>
              <a:rPr lang="en-US" sz="2700" b="1" dirty="0">
                <a:solidFill>
                  <a:srgbClr val="000000"/>
                </a:solidFill>
                <a:latin typeface="TimesNewRomanPS-ItalicMT"/>
                <a:ea typeface="Calibri" panose="020F0502020204030204" pitchFamily="34" charset="0"/>
                <a:cs typeface="Arial" panose="020B0604020202020204" pitchFamily="34" charset="0"/>
              </a:rPr>
              <a:t>Data Calibration Images</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1E185684-A14A-CA5A-4D21-184FA4D8FDC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6499004" y="6372472"/>
            <a:ext cx="4526912" cy="1076996"/>
          </a:xfrm>
          <a:prstGeom prst="rect">
            <a:avLst/>
          </a:prstGeom>
        </p:spPr>
      </p:pic>
      <p:sp>
        <p:nvSpPr>
          <p:cNvPr id="17" name="TextBox 16">
            <a:extLst>
              <a:ext uri="{FF2B5EF4-FFF2-40B4-BE49-F238E27FC236}">
                <a16:creationId xmlns:a16="http://schemas.microsoft.com/office/drawing/2014/main" id="{BDD31C43-DB2A-1E58-7B6B-105B3EB04DB7}"/>
              </a:ext>
            </a:extLst>
          </p:cNvPr>
          <p:cNvSpPr txBox="1"/>
          <p:nvPr/>
        </p:nvSpPr>
        <p:spPr>
          <a:xfrm>
            <a:off x="494222" y="1254770"/>
            <a:ext cx="16536477" cy="5078313"/>
          </a:xfrm>
          <a:prstGeom prst="rect">
            <a:avLst/>
          </a:prstGeom>
          <a:noFill/>
        </p:spPr>
        <p:txBody>
          <a:bodyPr wrap="square">
            <a:spAutoFit/>
          </a:bodyPr>
          <a:lstStyle/>
          <a:p>
            <a:pPr algn="just"/>
            <a:r>
              <a:rPr lang="en-US" sz="2700" dirty="0">
                <a:solidFill>
                  <a:srgbClr val="000000"/>
                </a:solidFill>
                <a:latin typeface="TimesNewRomanPSMT"/>
                <a:ea typeface="Calibri" panose="020F0502020204030204" pitchFamily="34" charset="0"/>
                <a:cs typeface="Arial" panose="020B0604020202020204" pitchFamily="34" charset="0"/>
              </a:rPr>
              <a:t>CCD cameras consist of thermally-related dark current noise. This means that at higher temperatures, additional electrons are freed in the structure of the CCD chip, and this in turn creates excess noise in the output imaging. </a:t>
            </a:r>
          </a:p>
          <a:p>
            <a:pPr algn="just"/>
            <a:r>
              <a:rPr lang="en-US" sz="2700" dirty="0">
                <a:solidFill>
                  <a:srgbClr val="000000"/>
                </a:solidFill>
                <a:latin typeface="TimesNewRomanPSMT"/>
                <a:ea typeface="Calibri" panose="020F0502020204030204" pitchFamily="34" charset="0"/>
                <a:cs typeface="Arial" panose="020B0604020202020204" pitchFamily="34" charset="0"/>
              </a:rPr>
              <a:t>To compensate for this, CCD cameras are cooled. Residual dark current interference is then removed with dark calibration frames. These are CCD images that are taken with the camera shutter closed and the device at the same temperature as it is during science imaging. we utilized Darks calibration images to accomplish this. Because Darks were taken at the same exposure rate and CCD temperature as the science images, the additional calibration image, known as Bias, was not included in the process. </a:t>
            </a:r>
            <a:r>
              <a:rPr lang="en-US" sz="2700" dirty="0">
                <a:latin typeface="Times New Roman" panose="02020603050405020304" pitchFamily="18" charset="0"/>
                <a:ea typeface="Calibri" panose="020F0502020204030204" pitchFamily="34" charset="0"/>
              </a:rPr>
              <a:t>The phase angle (α) is the angle between the Earth and Sun position vectors from the reference frame of the target object. and by Phase curves, we can describe the reduction in the reduced magnitude of an asteroid with increasing phase angle, intrinsic properties determine the apparent brightness, and the absolute magnitude of an asteroid (H).  The apparent mean (V) magnitude of the asteroid if placed at a heliocentric distance r = 1 au, geocentric distance Δ = 1 au, and a phase angle of α = 0°.  It is related to the mean observed magnitude V (r, Δ, α) by </a:t>
            </a:r>
            <a:endParaRPr lang="en-US" sz="2700" dirty="0"/>
          </a:p>
        </p:txBody>
      </p:sp>
      <p:pic>
        <p:nvPicPr>
          <p:cNvPr id="26" name="Picture 25">
            <a:extLst>
              <a:ext uri="{FF2B5EF4-FFF2-40B4-BE49-F238E27FC236}">
                <a16:creationId xmlns:a16="http://schemas.microsoft.com/office/drawing/2014/main" id="{58AFEAAB-D2A1-2967-3AFC-4F45A00F722A}"/>
              </a:ext>
            </a:extLst>
          </p:cNvPr>
          <p:cNvPicPr>
            <a:picLocks noChangeAspect="1"/>
          </p:cNvPicPr>
          <p:nvPr/>
        </p:nvPicPr>
        <p:blipFill>
          <a:blip r:embed="rId5"/>
          <a:stretch>
            <a:fillRect/>
          </a:stretch>
        </p:blipFill>
        <p:spPr>
          <a:xfrm>
            <a:off x="985231" y="7442687"/>
            <a:ext cx="1371602" cy="547689"/>
          </a:xfrm>
          <a:prstGeom prst="rect">
            <a:avLst/>
          </a:prstGeom>
        </p:spPr>
      </p:pic>
      <p:pic>
        <p:nvPicPr>
          <p:cNvPr id="29" name="Picture 28">
            <a:extLst>
              <a:ext uri="{FF2B5EF4-FFF2-40B4-BE49-F238E27FC236}">
                <a16:creationId xmlns:a16="http://schemas.microsoft.com/office/drawing/2014/main" id="{B6ED14D4-1CDE-A392-7008-C2BBAD908589}"/>
              </a:ext>
            </a:extLst>
          </p:cNvPr>
          <p:cNvPicPr>
            <a:picLocks noChangeAspect="1"/>
          </p:cNvPicPr>
          <p:nvPr/>
        </p:nvPicPr>
        <p:blipFill>
          <a:blip r:embed="rId6"/>
          <a:stretch>
            <a:fillRect/>
          </a:stretch>
        </p:blipFill>
        <p:spPr>
          <a:xfrm>
            <a:off x="1052846" y="8643281"/>
            <a:ext cx="1178418" cy="547689"/>
          </a:xfrm>
          <a:prstGeom prst="rect">
            <a:avLst/>
          </a:prstGeom>
        </p:spPr>
      </p:pic>
      <p:sp>
        <p:nvSpPr>
          <p:cNvPr id="31" name="TextBox 30">
            <a:extLst>
              <a:ext uri="{FF2B5EF4-FFF2-40B4-BE49-F238E27FC236}">
                <a16:creationId xmlns:a16="http://schemas.microsoft.com/office/drawing/2014/main" id="{1FA03604-528B-2A34-665E-C07E90254B0A}"/>
              </a:ext>
            </a:extLst>
          </p:cNvPr>
          <p:cNvSpPr txBox="1"/>
          <p:nvPr/>
        </p:nvSpPr>
        <p:spPr>
          <a:xfrm>
            <a:off x="2486423" y="7442687"/>
            <a:ext cx="4342074" cy="507831"/>
          </a:xfrm>
          <a:prstGeom prst="rect">
            <a:avLst/>
          </a:prstGeom>
          <a:noFill/>
        </p:spPr>
        <p:txBody>
          <a:bodyPr wrap="square">
            <a:spAutoFit/>
          </a:bodyPr>
          <a:lstStyle/>
          <a:p>
            <a:r>
              <a:rPr lang="en-US" sz="2700" dirty="0">
                <a:latin typeface="Times New Roman" panose="02020603050405020304" pitchFamily="18" charset="0"/>
                <a:ea typeface="Calibri" panose="020F0502020204030204" pitchFamily="34" charset="0"/>
              </a:rPr>
              <a:t> the reduced magnitude </a:t>
            </a:r>
            <a:endParaRPr lang="en-US" sz="4200" dirty="0"/>
          </a:p>
        </p:txBody>
      </p:sp>
      <p:sp>
        <p:nvSpPr>
          <p:cNvPr id="33" name="TextBox 32">
            <a:extLst>
              <a:ext uri="{FF2B5EF4-FFF2-40B4-BE49-F238E27FC236}">
                <a16:creationId xmlns:a16="http://schemas.microsoft.com/office/drawing/2014/main" id="{1D3B9FC3-20F2-7CC2-6FDB-7775DCB7D506}"/>
              </a:ext>
            </a:extLst>
          </p:cNvPr>
          <p:cNvSpPr txBox="1"/>
          <p:nvPr/>
        </p:nvSpPr>
        <p:spPr>
          <a:xfrm>
            <a:off x="2486423" y="8643281"/>
            <a:ext cx="3501444" cy="507831"/>
          </a:xfrm>
          <a:prstGeom prst="rect">
            <a:avLst/>
          </a:prstGeom>
          <a:noFill/>
        </p:spPr>
        <p:txBody>
          <a:bodyPr wrap="square">
            <a:spAutoFit/>
          </a:bodyPr>
          <a:lstStyle/>
          <a:p>
            <a:r>
              <a:rPr lang="en-US" sz="2700" dirty="0">
                <a:latin typeface="Times New Roman" panose="02020603050405020304" pitchFamily="18" charset="0"/>
                <a:ea typeface="Calibri" panose="020F0502020204030204" pitchFamily="34" charset="0"/>
              </a:rPr>
              <a:t>the phase function </a:t>
            </a:r>
            <a:endParaRPr lang="en-US" sz="2700" dirty="0"/>
          </a:p>
        </p:txBody>
      </p:sp>
    </p:spTree>
    <p:extLst>
      <p:ext uri="{BB962C8B-B14F-4D97-AF65-F5344CB8AC3E}">
        <p14:creationId xmlns:p14="http://schemas.microsoft.com/office/powerpoint/2010/main" val="4237707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4166" t="3309" r="5833" b="7353"/>
          <a:stretch/>
        </p:blipFill>
        <p:spPr>
          <a:xfrm>
            <a:off x="2312126" y="1436751"/>
            <a:ext cx="13716000" cy="8520114"/>
          </a:xfrm>
          <a:prstGeom prst="rect">
            <a:avLst/>
          </a:prstGeom>
        </p:spPr>
      </p:pic>
      <p:sp>
        <p:nvSpPr>
          <p:cNvPr id="2" name="Footer Placeholder 1"/>
          <p:cNvSpPr>
            <a:spLocks noGrp="1"/>
          </p:cNvSpPr>
          <p:nvPr>
            <p:ph type="ftr" sz="quarter" idx="11"/>
          </p:nvPr>
        </p:nvSpPr>
        <p:spPr/>
        <p:txBody>
          <a:bodyPr/>
          <a:lstStyle/>
          <a:p>
            <a:r>
              <a:rPr lang="en-US" dirty="0"/>
              <a:t>shafeeq.taelib@nriag.sci.eg                                                               </a:t>
            </a:r>
          </a:p>
          <a:p>
            <a:r>
              <a:rPr lang="en-US" dirty="0"/>
              <a:t>+2 01145201754</a:t>
            </a:r>
          </a:p>
        </p:txBody>
      </p:sp>
      <p:sp>
        <p:nvSpPr>
          <p:cNvPr id="6" name="Rectangle 5"/>
          <p:cNvSpPr/>
          <p:nvPr/>
        </p:nvSpPr>
        <p:spPr>
          <a:xfrm>
            <a:off x="2286000" y="342360"/>
            <a:ext cx="13716000" cy="784830"/>
          </a:xfrm>
          <a:prstGeom prst="rect">
            <a:avLst/>
          </a:prstGeom>
          <a:gradFill flip="none" rotWithShape="1">
            <a:gsLst>
              <a:gs pos="0">
                <a:srgbClr val="5B9BD5">
                  <a:tint val="66000"/>
                  <a:satMod val="160000"/>
                </a:srgbClr>
              </a:gs>
              <a:gs pos="50000">
                <a:srgbClr val="5B9BD5">
                  <a:tint val="44500"/>
                  <a:satMod val="160000"/>
                </a:srgbClr>
              </a:gs>
              <a:gs pos="100000">
                <a:srgbClr val="5B9BD5">
                  <a:tint val="23500"/>
                  <a:satMod val="160000"/>
                </a:srgbClr>
              </a:gs>
            </a:gsLst>
            <a:lin ang="5400000" scaled="1"/>
            <a:tileRect/>
          </a:gradFill>
        </p:spPr>
        <p:txBody>
          <a:bodyPr wrap="square" lIns="137160" tIns="68580" rIns="137160" bIns="68580">
            <a:spAutoFit/>
          </a:bodyPr>
          <a:lstStyle/>
          <a:p>
            <a:pPr algn="ctr"/>
            <a:r>
              <a:rPr lang="en-US" sz="4200" dirty="0">
                <a:solidFill>
                  <a:srgbClr val="0070C0"/>
                </a:solidFill>
                <a:latin typeface="Times New Roman" panose="02020603050405020304" pitchFamily="18" charset="0"/>
                <a:cs typeface="Times New Roman" panose="02020603050405020304" pitchFamily="18" charset="0"/>
              </a:rPr>
              <a:t>Diagram outlining the analysis pipeline </a:t>
            </a:r>
          </a:p>
        </p:txBody>
      </p:sp>
    </p:spTree>
    <p:extLst>
      <p:ext uri="{BB962C8B-B14F-4D97-AF65-F5344CB8AC3E}">
        <p14:creationId xmlns:p14="http://schemas.microsoft.com/office/powerpoint/2010/main" val="491477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929173D-68E7-F453-FCB5-D581724CE9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600198"/>
            <a:ext cx="9143999" cy="7086604"/>
          </a:xfrm>
        </p:spPr>
      </p:pic>
      <p:pic>
        <p:nvPicPr>
          <p:cNvPr id="7" name="Picture 6">
            <a:extLst>
              <a:ext uri="{FF2B5EF4-FFF2-40B4-BE49-F238E27FC236}">
                <a16:creationId xmlns:a16="http://schemas.microsoft.com/office/drawing/2014/main" id="{3CB720E9-6789-F25C-3314-934801587D67}"/>
              </a:ext>
            </a:extLst>
          </p:cNvPr>
          <p:cNvPicPr>
            <a:picLocks noChangeAspect="1"/>
          </p:cNvPicPr>
          <p:nvPr/>
        </p:nvPicPr>
        <p:blipFill>
          <a:blip r:embed="rId3">
            <a:lum bright="-20000" contrast="20000"/>
          </a:blip>
          <a:stretch>
            <a:fillRect/>
          </a:stretch>
        </p:blipFill>
        <p:spPr>
          <a:xfrm>
            <a:off x="9448800" y="2128669"/>
            <a:ext cx="8321040" cy="6029661"/>
          </a:xfrm>
          <a:prstGeom prst="rect">
            <a:avLst/>
          </a:prstGeom>
        </p:spPr>
      </p:pic>
    </p:spTree>
    <p:extLst>
      <p:ext uri="{BB962C8B-B14F-4D97-AF65-F5344CB8AC3E}">
        <p14:creationId xmlns:p14="http://schemas.microsoft.com/office/powerpoint/2010/main" val="32555732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2563</Words>
  <Application>Microsoft Office PowerPoint</Application>
  <PresentationFormat>Custom</PresentationFormat>
  <Paragraphs>665</Paragraphs>
  <Slides>27</Slides>
  <Notes>15</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44" baseType="lpstr">
      <vt:lpstr>Tek Tall Arabic</vt:lpstr>
      <vt:lpstr>-apple-system</vt:lpstr>
      <vt:lpstr>Wingdings</vt:lpstr>
      <vt:lpstr>TimesNewRomanPSMT</vt:lpstr>
      <vt:lpstr>Montserrat Ultra-Bold</vt:lpstr>
      <vt:lpstr>TimesNewRomanPS-ItalicMT</vt:lpstr>
      <vt:lpstr>Newton-Regular</vt:lpstr>
      <vt:lpstr>Times New Roman</vt:lpstr>
      <vt:lpstr>HY견고딕</vt:lpstr>
      <vt:lpstr>맑은 고딕</vt:lpstr>
      <vt:lpstr>Arimo</vt:lpstr>
      <vt:lpstr>Helvetica Neue</vt:lpstr>
      <vt:lpstr>Arial</vt:lpstr>
      <vt:lpstr>Raleway Bold</vt:lpstr>
      <vt:lpstr>Calibri</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11862  </vt:lpstr>
      <vt:lpstr>PowerPoint Presentation</vt:lpstr>
      <vt:lpstr>SO 3691  </vt:lpstr>
      <vt:lpstr>PowerPoint Presentation</vt:lpstr>
      <vt:lpstr>PowerPoint Presentation</vt:lpstr>
      <vt:lpstr>Light Curve OF SO 3691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 Series Bible Presentation in Dark Brown Light Brown White Personal &amp; Authentic Style</dc:title>
  <cp:lastModifiedBy>astr84</cp:lastModifiedBy>
  <cp:revision>9</cp:revision>
  <dcterms:created xsi:type="dcterms:W3CDTF">2006-08-16T00:00:00Z</dcterms:created>
  <dcterms:modified xsi:type="dcterms:W3CDTF">2023-10-10T07:34:47Z</dcterms:modified>
  <dc:identifier>DAFspMdhnOI</dc:identifier>
</cp:coreProperties>
</file>